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4" r:id="rId30"/>
    <p:sldId id="285" r:id="rId31"/>
  </p:sldIdLst>
  <p:sldSz cx="9144000" cy="5143500" type="screen16x9"/>
  <p:notesSz cx="6858000" cy="9144000"/>
  <p:embeddedFontLst>
    <p:embeddedFont>
      <p:font typeface="Quattrocento Sans" panose="020B0604020202020204" charset="0"/>
      <p:regular r:id="rId33"/>
      <p:bold r:id="rId34"/>
      <p:italic r:id="rId35"/>
      <p:boldItalic r:id="rId36"/>
    </p:embeddedFont>
    <p:embeddedFont>
      <p:font typeface="Impact" panose="020B0806030902050204" pitchFamily="34" charset="0"/>
      <p:regular r:id="rId37"/>
    </p:embeddedFont>
    <p:embeddedFont>
      <p:font typeface="Jua" panose="020B0604020202020204" charset="-127"/>
      <p:regular r:id="rId38"/>
    </p:embeddedFont>
    <p:embeddedFont>
      <p:font typeface="Raleway SemiBold" panose="020B0604020202020204" charset="0"/>
      <p:regular r:id="rId39"/>
      <p:bold r:id="rId40"/>
      <p:italic r:id="rId41"/>
      <p:boldItalic r:id="rId42"/>
    </p:embeddedFont>
    <p:embeddedFont>
      <p:font typeface="Quicksand Medium" panose="020B0604020202020204" charset="0"/>
      <p:regular r:id="rId43"/>
      <p:bold r:id="rId44"/>
    </p:embeddedFont>
    <p:embeddedFont>
      <p:font typeface="Quicksand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T+Kkn1R+jr30nZN9Gmg87l+sh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9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877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00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577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7" name="Google Shape;15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159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0" name="Google Shape;15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259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175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83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508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31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330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462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40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9" name="Google Shape;13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147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18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633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421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911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8" name="Google Shape;201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90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3" name="Google Shape;20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294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468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142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8" name="Google Shape;201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461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2" name="Google Shape;207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30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428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9" name="Google Shape;207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45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36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05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98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85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607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19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3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3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3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3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3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3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3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3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3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3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3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3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3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4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39" name="Google Shape;739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0" name="Google Shape;740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41" name="Google Shape;74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3" name="Google Shape;743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4" name="Google Shape;744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5" name="Google Shape;745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8" name="Google Shape;748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51" name="Google Shape;751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6" name="Google Shape;756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7" name="Google Shape;75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9" name="Google Shape;759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41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41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763" name="Google Shape;763;p4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4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4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4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4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4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4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4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4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4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4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4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4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4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4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4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4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4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4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4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4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4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4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42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15" name="Google Shape;815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6" name="Google Shape;816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9" name="Google Shape;819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0" name="Google Shape;820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21" name="Google Shape;821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3" name="Google Shape;823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24" name="Google Shape;824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6" name="Google Shape;826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27" name="Google Shape;827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9" name="Google Shape;829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30" name="Google Shape;830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2" name="Google Shape;832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33" name="Google Shape;83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5" name="Google Shape;835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42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4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4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4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4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4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4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4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4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4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4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4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4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4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4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4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4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4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4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4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4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4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4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4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4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4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4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4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4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4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4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4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4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4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4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4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90" name="Google Shape;890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1" name="Google Shape;891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2" name="Google Shape;892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4" name="Google Shape;894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5" name="Google Shape;895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96" name="Google Shape;896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8" name="Google Shape;898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99" name="Google Shape;899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1" name="Google Shape;901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2" name="Google Shape;902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4" name="Google Shape;904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05" name="Google Shape;90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7" name="Google Shape;907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08" name="Google Shape;90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0" name="Google Shape;910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43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3" name="Google Shape;913;p43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4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4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4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4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4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4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4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4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4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4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4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4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4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4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4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4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4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4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4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4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4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4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4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4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4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4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4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4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4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4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4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4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4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4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4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4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4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4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4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4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4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66" name="Google Shape;966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7" name="Google Shape;967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8" name="Google Shape;96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0" name="Google Shape;970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1" name="Google Shape;971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72" name="Google Shape;972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4" name="Google Shape;974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5" name="Google Shape;975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7" name="Google Shape;977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8" name="Google Shape;978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0" name="Google Shape;980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81" name="Google Shape;98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3" name="Google Shape;983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84" name="Google Shape;984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6" name="Google Shape;986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8" name="Google Shape;988;p4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4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4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4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4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4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4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4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4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4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4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4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4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4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4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4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4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4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4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4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4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4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4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4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4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4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4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4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4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4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4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4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4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4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4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4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4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4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4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4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4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4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4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4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4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4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4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8" name="Google Shape;1038;p44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039" name="Google Shape;1039;p4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p44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0" name="Google Shape;1050;p44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051" name="Google Shape;1051;p4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44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56" name="Google Shape;105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7" name="Google Shape;105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58" name="Google Shape;105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0" name="Google Shape;106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1" name="Google Shape;106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62" name="Google Shape;106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4" name="Google Shape;106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65" name="Google Shape;106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7" name="Google Shape;106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68" name="Google Shape;106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0" name="Google Shape;107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71" name="Google Shape;10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3" name="Google Shape;107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74" name="Google Shape;107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6" name="Google Shape;107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8" name="Google Shape;1078;p4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4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4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4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4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4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4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4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4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4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4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4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4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4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4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4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4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4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4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4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4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4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4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4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4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4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4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4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4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4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4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4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4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4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4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4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4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4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4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4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4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4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4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4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8" name="Google Shape;1128;p4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29" name="Google Shape;112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Google Shape;1131;p4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32" name="Google Shape;113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4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43" name="Google Shape;114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5" name="Google Shape;1145;p4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4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7" name="Google Shape;1147;p4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48" name="Google Shape;114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4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52" name="Google Shape;115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3" name="Google Shape;115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54" name="Google Shape;115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6" name="Google Shape;115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7" name="Google Shape;115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58" name="Google Shape;115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0" name="Google Shape;116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61" name="Google Shape;116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64" name="Google Shape;116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6" name="Google Shape;116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67" name="Google Shape;116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9" name="Google Shape;116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70" name="Google Shape;117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2" name="Google Shape;117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4" name="Google Shape;1174;p4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4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4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4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4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4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4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4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4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4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4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4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4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4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4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4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4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4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4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4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4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4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4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4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4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4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5" name="Google Shape;1225;p46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226" name="Google Shape;1226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46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229" name="Google Shape;1229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46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240" name="Google Shape;1240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2" name="Google Shape;1242;p46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46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5" name="Google Shape;1245;p4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46" name="Google Shape;1246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7" name="Google Shape;1247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48" name="Google Shape;124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52" name="Google Shape;1252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4" name="Google Shape;1254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55" name="Google Shape;1255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58" name="Google Shape;1258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0" name="Google Shape;1260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61" name="Google Shape;126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3" name="Google Shape;1263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64" name="Google Shape;1264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6" name="Google Shape;1266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8" name="Google Shape;1268;p4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4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4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4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4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4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4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4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4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4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4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4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8" name="Google Shape;1318;p47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319" name="Google Shape;1319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4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322" name="Google Shape;1322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2" name="Google Shape;1332;p4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333" name="Google Shape;133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5" name="Google Shape;1335;p47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47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47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47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47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0" name="Google Shape;1340;p47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341" name="Google Shape;1341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47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352" name="Google Shape;1352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4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355" name="Google Shape;1355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5" name="Google Shape;1365;p47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366" name="Google Shape;1366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47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369" name="Google Shape;1369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3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38" name="Google Shape;138;p3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3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41" name="Google Shape;141;p3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3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44" name="Google Shape;144;p3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47" name="Google Shape;147;p3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3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50" name="Google Shape;150;p3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53" name="Google Shape;153;p3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3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10" name="Google Shape;210;p33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33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214" name="Google Shape;214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33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3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235" name="Google Shape;235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7" name="Google Shape;23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1" name="Google Shape;241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4" name="Google Shape;244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" name="Google Shape;247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" name="Google Shape;25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3" name="Google Shape;25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5" name="Google Shape;255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3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8" name="Google Shape;308;p35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10" name="Google Shape;310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11" name="Google Shape;311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35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314" name="Google Shape;314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35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325" name="Google Shape;325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35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35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330" name="Google Shape;330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6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6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6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36"/>
          <p:cNvGrpSpPr/>
          <p:nvPr/>
        </p:nvGrpSpPr>
        <p:grpSpPr>
          <a:xfrm>
            <a:off x="1116829" y="990139"/>
            <a:ext cx="6909619" cy="3217654"/>
            <a:chOff x="3689050" y="919857"/>
            <a:chExt cx="1419425" cy="685950"/>
          </a:xfrm>
        </p:grpSpPr>
        <p:sp>
          <p:nvSpPr>
            <p:cNvPr id="338" name="Google Shape;338;p36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36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0" name="Google Shape;350;p36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51" name="Google Shape;351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36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6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36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57" name="Google Shape;357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36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36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62" name="Google Shape;362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36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66" name="Google Shape;366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36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70" name="Google Shape;370;p3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36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6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77" name="Google Shape;377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8" name="Google Shape;378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9" name="Google Shape;37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" name="Google Shape;381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2" name="Google Shape;382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83" name="Google Shape;383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86" name="Google Shape;386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89" name="Google Shape;389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391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2" name="Google Shape;392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5" name="Google Shape;39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" name="Google Shape;397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37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100"/>
            </a:lvl9pPr>
          </a:lstStyle>
          <a:p>
            <a:endParaRPr/>
          </a:p>
        </p:txBody>
      </p:sp>
      <p:sp>
        <p:nvSpPr>
          <p:cNvPr id="400" name="Google Shape;400;p37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7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-US" sz="1200" b="1" i="0" u="none" strike="noStrike" cap="none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-US" sz="1200" b="1" i="0" u="none" strike="noStrike" cap="none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-US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-US"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200" b="1" i="0" u="none" strike="noStrike" cap="none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-US" sz="1200" b="0" i="0" u="none" strike="noStrike" cap="none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200" b="1" i="0" u="none" strike="noStrike" cap="none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02" name="Google Shape;402;p3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2" name="Google Shape;452;p37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453" name="Google Shape;453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3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456" name="Google Shape;456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3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467" name="Google Shape;467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37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7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7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7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37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475" name="Google Shape;475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37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486" name="Google Shape;486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3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489" name="Google Shape;489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37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500" name="Google Shape;500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37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503" name="Google Shape;503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07" name="Google Shape;507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9" name="Google Shape;509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" name="Google Shape;511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2" name="Google Shape;512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16" name="Google Shape;516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" name="Google Shape;518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9" name="Google Shape;519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1" name="Google Shape;521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22" name="Google Shape;522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524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25" name="Google Shape;52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Google Shape;529;p38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38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1" name="Google Shape;531;p38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38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38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3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3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86" name="Google Shape;586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" name="Google Shape;587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88" name="Google Shape;58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0" name="Google Shape;590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" name="Google Shape;591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92" name="Google Shape;592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95" name="Google Shape;595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7" name="Google Shape;597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98" name="Google Shape;598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0" name="Google Shape;600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01" name="Google Shape;6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04" name="Google Shape;604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6" name="Google Shape;606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39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39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39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611" name="Google Shape;611;p3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4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63" name="Google Shape;66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4" name="Google Shape;66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5" name="Google Shape;66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7" name="Google Shape;66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69" name="Google Shape;66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1" name="Google Shape;67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2" name="Google Shape;67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4" name="Google Shape;67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5" name="Google Shape;67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7" name="Google Shape;67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78" name="Google Shape;67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0" name="Google Shape;68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1" name="Google Shape;68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3" name="Google Shape;68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40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6" name="Google Shape;686;p40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4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4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4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4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4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4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4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4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4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4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4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4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4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4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4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4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4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://upload.wikimedia.org/wikipedia/commons/c/c3/Tr%E1%BB%A5_s%E1%BB%9F_ng%C3%A2n_h%C3%A0ng_Nh%C3%A0_n%C6%B0%E1%BB%9Bc_Vi%E1%BB%87t_Nam,_H%C3%A0_N%E1%BB%99i.jpg" TargetMode="External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slide" Target="slide29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slide" Target="slide29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3/Tr%E1%BB%A5_s%E1%BB%9F_ng%C3%A2n_h%C3%A0ng_Nh%C3%A0_n%C6%B0%E1%BB%9Bc_Vi%E1%BB%87t_Nam,_H%C3%A0_N%E1%BB%99i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" name="Google Shape;13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1"/>
          <p:cNvSpPr txBox="1"/>
          <p:nvPr/>
        </p:nvSpPr>
        <p:spPr>
          <a:xfrm>
            <a:off x="2338320" y="2439748"/>
            <a:ext cx="4467360" cy="21236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WELCOME TO OUR ENGLISH CLASS 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1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  <p:sp>
        <p:nvSpPr>
          <p:cNvPr id="1512" name="Google Shape;1512;p11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endParaRPr/>
          </a:p>
        </p:txBody>
      </p:sp>
      <p:sp>
        <p:nvSpPr>
          <p:cNvPr id="1513" name="Google Shape;1513;p11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514" name="Google Shape;1514;p11" descr="p72_tauho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243" y="432401"/>
            <a:ext cx="7349115" cy="442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2"/>
          <p:cNvSpPr/>
          <p:nvPr/>
        </p:nvSpPr>
        <p:spPr>
          <a:xfrm>
            <a:off x="3675460" y="-57150"/>
            <a:ext cx="1793081" cy="9644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Impact"/>
              </a:rPr>
              <a:t>Matching :</a:t>
            </a:r>
          </a:p>
        </p:txBody>
      </p:sp>
      <p:sp>
        <p:nvSpPr>
          <p:cNvPr id="1523" name="Google Shape;1523;p12"/>
          <p:cNvSpPr txBox="1"/>
          <p:nvPr/>
        </p:nvSpPr>
        <p:spPr>
          <a:xfrm>
            <a:off x="3086100" y="1028700"/>
            <a:ext cx="25146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Dong Xuan market</a:t>
            </a:r>
            <a:endParaRPr/>
          </a:p>
        </p:txBody>
      </p:sp>
      <p:sp>
        <p:nvSpPr>
          <p:cNvPr id="1524" name="Google Shape;1524;p12"/>
          <p:cNvSpPr txBox="1"/>
          <p:nvPr/>
        </p:nvSpPr>
        <p:spPr>
          <a:xfrm>
            <a:off x="3138488" y="1600200"/>
            <a:ext cx="313298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Sofitel Metropole Hotel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5" name="Google Shape;1525;p12"/>
          <p:cNvSpPr txBox="1"/>
          <p:nvPr/>
        </p:nvSpPr>
        <p:spPr>
          <a:xfrm>
            <a:off x="3168254" y="2197894"/>
            <a:ext cx="27432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National Bank of VN</a:t>
            </a:r>
            <a:endParaRPr dirty="0"/>
          </a:p>
        </p:txBody>
      </p:sp>
      <p:sp>
        <p:nvSpPr>
          <p:cNvPr id="1526" name="Google Shape;1526;p12"/>
          <p:cNvSpPr txBox="1"/>
          <p:nvPr/>
        </p:nvSpPr>
        <p:spPr>
          <a:xfrm>
            <a:off x="3263180" y="2790444"/>
            <a:ext cx="25146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Saint Paul Hospital</a:t>
            </a:r>
            <a:endParaRPr/>
          </a:p>
        </p:txBody>
      </p:sp>
      <p:sp>
        <p:nvSpPr>
          <p:cNvPr id="1527" name="Google Shape;1527;p12"/>
          <p:cNvSpPr txBox="1"/>
          <p:nvPr/>
        </p:nvSpPr>
        <p:spPr>
          <a:xfrm>
            <a:off x="3143250" y="3486150"/>
            <a:ext cx="3200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The Central Post Office</a:t>
            </a:r>
            <a:endParaRPr/>
          </a:p>
        </p:txBody>
      </p:sp>
      <p:sp>
        <p:nvSpPr>
          <p:cNvPr id="1528" name="Google Shape;1528;p12"/>
          <p:cNvSpPr txBox="1"/>
          <p:nvPr/>
        </p:nvSpPr>
        <p:spPr>
          <a:xfrm>
            <a:off x="3143250" y="4171950"/>
            <a:ext cx="302895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Railway Station</a:t>
            </a:r>
            <a:endParaRPr dirty="0"/>
          </a:p>
        </p:txBody>
      </p:sp>
      <p:grpSp>
        <p:nvGrpSpPr>
          <p:cNvPr id="1529" name="Google Shape;1529;p12"/>
          <p:cNvGrpSpPr/>
          <p:nvPr/>
        </p:nvGrpSpPr>
        <p:grpSpPr>
          <a:xfrm>
            <a:off x="1034872" y="216736"/>
            <a:ext cx="1591565" cy="1445481"/>
            <a:chOff x="48" y="34"/>
            <a:chExt cx="1235" cy="1188"/>
          </a:xfrm>
        </p:grpSpPr>
        <p:pic>
          <p:nvPicPr>
            <p:cNvPr id="1530" name="Google Shape;1530;p12" descr="04chodongxuan01vj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" y="34"/>
              <a:ext cx="1235" cy="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1" name="Google Shape;1531;p12"/>
            <p:cNvSpPr txBox="1"/>
            <p:nvPr/>
          </p:nvSpPr>
          <p:spPr>
            <a:xfrm>
              <a:off x="192" y="912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1</a:t>
              </a:r>
              <a:endParaRPr/>
            </a:p>
          </p:txBody>
        </p:sp>
      </p:grpSp>
      <p:sp>
        <p:nvSpPr>
          <p:cNvPr id="1532" name="Google Shape;1532;p12"/>
          <p:cNvSpPr txBox="1"/>
          <p:nvPr/>
        </p:nvSpPr>
        <p:spPr>
          <a:xfrm>
            <a:off x="6649312" y="3040792"/>
            <a:ext cx="1200150" cy="36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5</a:t>
            </a:r>
            <a:endParaRPr/>
          </a:p>
        </p:txBody>
      </p:sp>
      <p:cxnSp>
        <p:nvCxnSpPr>
          <p:cNvPr id="1533" name="Google Shape;1533;p12"/>
          <p:cNvCxnSpPr/>
          <p:nvPr/>
        </p:nvCxnSpPr>
        <p:spPr>
          <a:xfrm>
            <a:off x="5245331" y="1846736"/>
            <a:ext cx="1060501" cy="412319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34" name="Google Shape;1534;p12"/>
          <p:cNvGrpSpPr/>
          <p:nvPr/>
        </p:nvGrpSpPr>
        <p:grpSpPr>
          <a:xfrm>
            <a:off x="1034873" y="1699178"/>
            <a:ext cx="1654430" cy="1550837"/>
            <a:chOff x="48" y="1392"/>
            <a:chExt cx="1296" cy="1228"/>
          </a:xfrm>
        </p:grpSpPr>
        <p:pic>
          <p:nvPicPr>
            <p:cNvPr id="1535" name="Google Shape;1535;p12" descr="Image:Trụ sở ngân hàng Nhà nước Việt Nam, Hà Nội.jp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4785"/>
            <a:stretch/>
          </p:blipFill>
          <p:spPr>
            <a:xfrm>
              <a:off x="48" y="1392"/>
              <a:ext cx="1296" cy="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6" name="Google Shape;1536;p12"/>
            <p:cNvSpPr txBox="1"/>
            <p:nvPr/>
          </p:nvSpPr>
          <p:spPr>
            <a:xfrm>
              <a:off x="264" y="2310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2</a:t>
              </a:r>
              <a:endParaRPr/>
            </a:p>
          </p:txBody>
        </p:sp>
      </p:grpSp>
      <p:cxnSp>
        <p:nvCxnSpPr>
          <p:cNvPr id="1537" name="Google Shape;1537;p12"/>
          <p:cNvCxnSpPr/>
          <p:nvPr/>
        </p:nvCxnSpPr>
        <p:spPr>
          <a:xfrm>
            <a:off x="2738438" y="2400300"/>
            <a:ext cx="457200" cy="0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38" name="Google Shape;1538;p12"/>
          <p:cNvGrpSpPr/>
          <p:nvPr/>
        </p:nvGrpSpPr>
        <p:grpSpPr>
          <a:xfrm>
            <a:off x="1034873" y="3250015"/>
            <a:ext cx="1622601" cy="1610661"/>
            <a:chOff x="70" y="2801"/>
            <a:chExt cx="1200" cy="1205"/>
          </a:xfrm>
        </p:grpSpPr>
        <p:pic>
          <p:nvPicPr>
            <p:cNvPr id="1539" name="Google Shape;1539;p12" descr="Benh%20vien%20Xanh-po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" y="2801"/>
              <a:ext cx="1200" cy="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0" name="Google Shape;1540;p12"/>
            <p:cNvSpPr txBox="1"/>
            <p:nvPr/>
          </p:nvSpPr>
          <p:spPr>
            <a:xfrm>
              <a:off x="240" y="3696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3</a:t>
              </a:r>
              <a:endParaRPr/>
            </a:p>
          </p:txBody>
        </p:sp>
      </p:grpSp>
      <p:cxnSp>
        <p:nvCxnSpPr>
          <p:cNvPr id="1541" name="Google Shape;1541;p12"/>
          <p:cNvCxnSpPr/>
          <p:nvPr/>
        </p:nvCxnSpPr>
        <p:spPr>
          <a:xfrm rot="10800000" flipH="1">
            <a:off x="2659856" y="3174204"/>
            <a:ext cx="478632" cy="711996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42" name="Google Shape;1542;p12"/>
          <p:cNvGrpSpPr/>
          <p:nvPr/>
        </p:nvGrpSpPr>
        <p:grpSpPr>
          <a:xfrm>
            <a:off x="6446856" y="224635"/>
            <a:ext cx="1709738" cy="1378744"/>
            <a:chOff x="4272" y="52"/>
            <a:chExt cx="1436" cy="1158"/>
          </a:xfrm>
        </p:grpSpPr>
        <p:pic>
          <p:nvPicPr>
            <p:cNvPr id="1543" name="Google Shape;1543;p12" descr="Hanoi_buudien"/>
            <p:cNvPicPr preferRelativeResize="0"/>
            <p:nvPr/>
          </p:nvPicPr>
          <p:blipFill rotWithShape="1">
            <a:blip r:embed="rId7">
              <a:alphaModFix/>
            </a:blip>
            <a:srcRect b="29630"/>
            <a:stretch/>
          </p:blipFill>
          <p:spPr>
            <a:xfrm>
              <a:off x="4272" y="52"/>
              <a:ext cx="1436" cy="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4" name="Google Shape;1544;p12"/>
            <p:cNvSpPr txBox="1"/>
            <p:nvPr/>
          </p:nvSpPr>
          <p:spPr>
            <a:xfrm>
              <a:off x="4581" y="900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4</a:t>
              </a:r>
              <a:endParaRPr/>
            </a:p>
          </p:txBody>
        </p:sp>
      </p:grpSp>
      <p:cxnSp>
        <p:nvCxnSpPr>
          <p:cNvPr id="1545" name="Google Shape;1545;p12"/>
          <p:cNvCxnSpPr/>
          <p:nvPr/>
        </p:nvCxnSpPr>
        <p:spPr>
          <a:xfrm rot="10800000" flipH="1">
            <a:off x="5841600" y="870381"/>
            <a:ext cx="548805" cy="2812343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46" name="Google Shape;1546;p12"/>
          <p:cNvGrpSpPr/>
          <p:nvPr/>
        </p:nvGrpSpPr>
        <p:grpSpPr>
          <a:xfrm>
            <a:off x="6442144" y="3462751"/>
            <a:ext cx="1657350" cy="1361324"/>
            <a:chOff x="4320" y="2832"/>
            <a:chExt cx="1392" cy="1301"/>
          </a:xfrm>
        </p:grpSpPr>
        <p:pic>
          <p:nvPicPr>
            <p:cNvPr id="1547" name="Google Shape;1547;p12" descr="p72_tauhoa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320" y="2832"/>
              <a:ext cx="1392" cy="1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8" name="Google Shape;1548;p12"/>
            <p:cNvSpPr txBox="1"/>
            <p:nvPr/>
          </p:nvSpPr>
          <p:spPr>
            <a:xfrm>
              <a:off x="4656" y="3823"/>
              <a:ext cx="1008" cy="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Picture 6</a:t>
              </a:r>
              <a:endParaRPr/>
            </a:p>
          </p:txBody>
        </p:sp>
      </p:grpSp>
      <p:cxnSp>
        <p:nvCxnSpPr>
          <p:cNvPr id="1549" name="Google Shape;1549;p12"/>
          <p:cNvCxnSpPr/>
          <p:nvPr/>
        </p:nvCxnSpPr>
        <p:spPr>
          <a:xfrm>
            <a:off x="5815267" y="4249409"/>
            <a:ext cx="910854" cy="136092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50" name="Google Shape;155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9581" y="1773659"/>
            <a:ext cx="1590625" cy="1248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1" name="Google Shape;1551;p12"/>
          <p:cNvCxnSpPr/>
          <p:nvPr/>
        </p:nvCxnSpPr>
        <p:spPr>
          <a:xfrm>
            <a:off x="2859870" y="870381"/>
            <a:ext cx="503330" cy="287502"/>
          </a:xfrm>
          <a:prstGeom prst="straightConnector1">
            <a:avLst/>
          </a:prstGeom>
          <a:noFill/>
          <a:ln w="9525" cap="flat" cmpd="sng">
            <a:solidFill>
              <a:srgbClr val="FA995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583" name="Google Shape;1583;p14"/>
          <p:cNvSpPr txBox="1"/>
          <p:nvPr/>
        </p:nvSpPr>
        <p:spPr>
          <a:xfrm>
            <a:off x="3181275" y="441350"/>
            <a:ext cx="27813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sng" strike="noStrike" cap="non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4" name="Google Shape;1584;p14"/>
          <p:cNvSpPr txBox="1"/>
          <p:nvPr/>
        </p:nvSpPr>
        <p:spPr>
          <a:xfrm>
            <a:off x="1472259" y="932831"/>
            <a:ext cx="2287635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tourist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(n) </a:t>
            </a:r>
            <a:endParaRPr sz="2800" b="1" i="0" u="none" strike="noStrike" cap="none">
              <a:solidFill>
                <a:srgbClr val="0000C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5" name="Google Shape;1585;p14"/>
          <p:cNvSpPr txBox="1"/>
          <p:nvPr/>
        </p:nvSpPr>
        <p:spPr>
          <a:xfrm>
            <a:off x="5248295" y="902054"/>
            <a:ext cx="2657109" cy="5847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 du lịch</a:t>
            </a:r>
            <a:endParaRPr sz="3200" b="1" i="1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6" name="Google Shape;1586;p14" descr="china-tourist_2452071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944" y="1640681"/>
            <a:ext cx="4595813" cy="286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4" descr="TAY VIẾ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7400" y="84990"/>
            <a:ext cx="115735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14"/>
          <p:cNvSpPr txBox="1"/>
          <p:nvPr/>
        </p:nvSpPr>
        <p:spPr>
          <a:xfrm>
            <a:off x="2731074" y="132613"/>
            <a:ext cx="38457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words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5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594" name="Google Shape;1594;p15"/>
          <p:cNvSpPr txBox="1"/>
          <p:nvPr/>
        </p:nvSpPr>
        <p:spPr>
          <a:xfrm>
            <a:off x="750094" y="1526147"/>
            <a:ext cx="3393211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 straight ahead</a:t>
            </a:r>
            <a:endParaRPr/>
          </a:p>
        </p:txBody>
      </p:sp>
      <p:sp>
        <p:nvSpPr>
          <p:cNvPr id="1595" name="Google Shape;1595;p15"/>
          <p:cNvSpPr txBox="1"/>
          <p:nvPr/>
        </p:nvSpPr>
        <p:spPr>
          <a:xfrm>
            <a:off x="4429786" y="1520870"/>
            <a:ext cx="3375421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thẳng</a:t>
            </a:r>
            <a:endParaRPr/>
          </a:p>
        </p:txBody>
      </p:sp>
      <p:sp>
        <p:nvSpPr>
          <p:cNvPr id="1596" name="Google Shape;1596;p15"/>
          <p:cNvSpPr txBox="1"/>
          <p:nvPr/>
        </p:nvSpPr>
        <p:spPr>
          <a:xfrm>
            <a:off x="3051183" y="66678"/>
            <a:ext cx="33647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words</a:t>
            </a:r>
            <a:endParaRPr/>
          </a:p>
        </p:txBody>
      </p:sp>
      <p:grpSp>
        <p:nvGrpSpPr>
          <p:cNvPr id="1597" name="Google Shape;1597;p15"/>
          <p:cNvGrpSpPr/>
          <p:nvPr/>
        </p:nvGrpSpPr>
        <p:grpSpPr>
          <a:xfrm>
            <a:off x="1682354" y="2044304"/>
            <a:ext cx="5886450" cy="2578894"/>
            <a:chOff x="453" y="1717"/>
            <a:chExt cx="4944" cy="2166"/>
          </a:xfrm>
        </p:grpSpPr>
        <p:sp>
          <p:nvSpPr>
            <p:cNvPr id="1598" name="Google Shape;1598;p15"/>
            <p:cNvSpPr txBox="1"/>
            <p:nvPr/>
          </p:nvSpPr>
          <p:spPr>
            <a:xfrm rot="-5400000">
              <a:off x="-510" y="2693"/>
              <a:ext cx="2154" cy="22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PARK</a:t>
              </a:r>
              <a:endParaRPr/>
            </a:p>
          </p:txBody>
        </p:sp>
        <p:sp>
          <p:nvSpPr>
            <p:cNvPr id="1599" name="Google Shape;1599;p15"/>
            <p:cNvSpPr txBox="1"/>
            <p:nvPr/>
          </p:nvSpPr>
          <p:spPr>
            <a:xfrm>
              <a:off x="883" y="3074"/>
              <a:ext cx="817" cy="80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MARKET</a:t>
              </a:r>
              <a:endParaRPr/>
            </a:p>
          </p:txBody>
        </p:sp>
        <p:sp>
          <p:nvSpPr>
            <p:cNvPr id="1600" name="Google Shape;1600;p15"/>
            <p:cNvSpPr txBox="1"/>
            <p:nvPr/>
          </p:nvSpPr>
          <p:spPr>
            <a:xfrm>
              <a:off x="1700" y="3611"/>
              <a:ext cx="930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BOOKSTORE</a:t>
              </a:r>
              <a:endParaRPr/>
            </a:p>
          </p:txBody>
        </p:sp>
        <p:sp>
          <p:nvSpPr>
            <p:cNvPr id="1601" name="Google Shape;1601;p15"/>
            <p:cNvSpPr txBox="1"/>
            <p:nvPr/>
          </p:nvSpPr>
          <p:spPr>
            <a:xfrm rot="-5400000">
              <a:off x="2797" y="3377"/>
              <a:ext cx="612" cy="40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SCHOOL</a:t>
              </a:r>
              <a:endParaRPr/>
            </a:p>
          </p:txBody>
        </p:sp>
        <p:sp>
          <p:nvSpPr>
            <p:cNvPr id="1602" name="Google Shape;1602;p15"/>
            <p:cNvSpPr txBox="1"/>
            <p:nvPr/>
          </p:nvSpPr>
          <p:spPr>
            <a:xfrm>
              <a:off x="3307" y="3566"/>
              <a:ext cx="692" cy="31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MUSEUM</a:t>
              </a:r>
              <a:endParaRPr/>
            </a:p>
          </p:txBody>
        </p:sp>
        <p:sp>
          <p:nvSpPr>
            <p:cNvPr id="1603" name="Google Shape;1603;p15"/>
            <p:cNvSpPr txBox="1"/>
            <p:nvPr/>
          </p:nvSpPr>
          <p:spPr>
            <a:xfrm>
              <a:off x="4240" y="3067"/>
              <a:ext cx="1157" cy="816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STADIUM</a:t>
              </a:r>
              <a:endParaRPr/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453" y="1723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5"/>
            <p:cNvSpPr txBox="1"/>
            <p:nvPr/>
          </p:nvSpPr>
          <p:spPr>
            <a:xfrm>
              <a:off x="3413" y="2114"/>
              <a:ext cx="598" cy="36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SHOE STORE</a:t>
              </a:r>
              <a:endParaRPr/>
            </a:p>
          </p:txBody>
        </p:sp>
        <p:sp>
          <p:nvSpPr>
            <p:cNvPr id="1606" name="Google Shape;1606;p15"/>
            <p:cNvSpPr txBox="1"/>
            <p:nvPr/>
          </p:nvSpPr>
          <p:spPr>
            <a:xfrm>
              <a:off x="860" y="1729"/>
              <a:ext cx="727" cy="295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BAKERY</a:t>
              </a:r>
              <a:endParaRPr/>
            </a:p>
          </p:txBody>
        </p:sp>
        <p:sp>
          <p:nvSpPr>
            <p:cNvPr id="1607" name="Google Shape;1607;p15"/>
            <p:cNvSpPr txBox="1"/>
            <p:nvPr/>
          </p:nvSpPr>
          <p:spPr>
            <a:xfrm>
              <a:off x="860" y="2019"/>
              <a:ext cx="727" cy="32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TOY STORE</a:t>
              </a:r>
              <a:endParaRPr/>
            </a:p>
          </p:txBody>
        </p:sp>
        <p:sp>
          <p:nvSpPr>
            <p:cNvPr id="1608" name="Google Shape;1608;p15"/>
            <p:cNvSpPr txBox="1"/>
            <p:nvPr/>
          </p:nvSpPr>
          <p:spPr>
            <a:xfrm>
              <a:off x="860" y="2341"/>
              <a:ext cx="727" cy="340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MOVIE THEATER</a:t>
              </a:r>
              <a:endParaRPr/>
            </a:p>
          </p:txBody>
        </p:sp>
        <p:sp>
          <p:nvSpPr>
            <p:cNvPr id="1609" name="Google Shape;1609;p15"/>
            <p:cNvSpPr txBox="1"/>
            <p:nvPr/>
          </p:nvSpPr>
          <p:spPr>
            <a:xfrm>
              <a:off x="1700" y="3083"/>
              <a:ext cx="930" cy="528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SOUVENIR SHOP</a:t>
              </a:r>
              <a:endParaRPr/>
            </a:p>
          </p:txBody>
        </p:sp>
        <p:sp>
          <p:nvSpPr>
            <p:cNvPr id="1610" name="Google Shape;1610;p15"/>
            <p:cNvSpPr txBox="1"/>
            <p:nvPr/>
          </p:nvSpPr>
          <p:spPr>
            <a:xfrm>
              <a:off x="1587" y="2319"/>
              <a:ext cx="1043" cy="362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DRUGSTORE</a:t>
              </a:r>
              <a:endParaRPr/>
            </a:p>
          </p:txBody>
        </p:sp>
        <p:sp>
          <p:nvSpPr>
            <p:cNvPr id="1611" name="Google Shape;1611;p15"/>
            <p:cNvSpPr txBox="1"/>
            <p:nvPr/>
          </p:nvSpPr>
          <p:spPr>
            <a:xfrm>
              <a:off x="1587" y="1729"/>
              <a:ext cx="1043" cy="59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HOSPITAL</a:t>
              </a:r>
              <a:endParaRPr/>
            </a:p>
          </p:txBody>
        </p:sp>
        <p:sp>
          <p:nvSpPr>
            <p:cNvPr id="1612" name="Google Shape;1612;p15"/>
            <p:cNvSpPr txBox="1"/>
            <p:nvPr/>
          </p:nvSpPr>
          <p:spPr>
            <a:xfrm>
              <a:off x="2902" y="1729"/>
              <a:ext cx="1109" cy="38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613" name="Google Shape;1613;p15"/>
            <p:cNvSpPr txBox="1"/>
            <p:nvPr/>
          </p:nvSpPr>
          <p:spPr>
            <a:xfrm>
              <a:off x="2902" y="2114"/>
              <a:ext cx="589" cy="363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BANK</a:t>
              </a:r>
              <a:endParaRPr/>
            </a:p>
          </p:txBody>
        </p:sp>
        <p:sp>
          <p:nvSpPr>
            <p:cNvPr id="1614" name="Google Shape;1614;p15"/>
            <p:cNvSpPr txBox="1"/>
            <p:nvPr/>
          </p:nvSpPr>
          <p:spPr>
            <a:xfrm>
              <a:off x="2902" y="2477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HOTEL</a:t>
              </a:r>
              <a:endParaRPr/>
            </a:p>
          </p:txBody>
        </p:sp>
        <p:sp>
          <p:nvSpPr>
            <p:cNvPr id="1615" name="Google Shape;1615;p15"/>
            <p:cNvSpPr txBox="1"/>
            <p:nvPr/>
          </p:nvSpPr>
          <p:spPr>
            <a:xfrm>
              <a:off x="2902" y="3067"/>
              <a:ext cx="1097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POST OFFICE</a:t>
              </a:r>
              <a:endParaRPr/>
            </a:p>
          </p:txBody>
        </p:sp>
        <p:sp>
          <p:nvSpPr>
            <p:cNvPr id="1616" name="Google Shape;1616;p15"/>
            <p:cNvSpPr txBox="1"/>
            <p:nvPr/>
          </p:nvSpPr>
          <p:spPr>
            <a:xfrm>
              <a:off x="3308" y="3271"/>
              <a:ext cx="691" cy="295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POLICE STATION</a:t>
              </a:r>
              <a:endParaRPr/>
            </a:p>
          </p:txBody>
        </p:sp>
        <p:sp>
          <p:nvSpPr>
            <p:cNvPr id="1617" name="Google Shape;1617;p15"/>
            <p:cNvSpPr txBox="1"/>
            <p:nvPr/>
          </p:nvSpPr>
          <p:spPr>
            <a:xfrm rot="-5400000">
              <a:off x="3962" y="1995"/>
              <a:ext cx="964" cy="40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SUPERMARKET</a:t>
              </a:r>
              <a:endParaRPr/>
            </a:p>
          </p:txBody>
        </p:sp>
        <p:sp>
          <p:nvSpPr>
            <p:cNvPr id="1618" name="Google Shape;1618;p15"/>
            <p:cNvSpPr txBox="1"/>
            <p:nvPr/>
          </p:nvSpPr>
          <p:spPr>
            <a:xfrm>
              <a:off x="4648" y="1729"/>
              <a:ext cx="749" cy="952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FACTORY</a:t>
              </a:r>
              <a:endParaRPr/>
            </a:p>
          </p:txBody>
        </p:sp>
        <p:sp>
          <p:nvSpPr>
            <p:cNvPr id="1619" name="Google Shape;1619;p15"/>
            <p:cNvSpPr txBox="1"/>
            <p:nvPr/>
          </p:nvSpPr>
          <p:spPr>
            <a:xfrm>
              <a:off x="2902" y="2471"/>
              <a:ext cx="1109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453" y="1717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21" name="Google Shape;1621;p15"/>
          <p:cNvCxnSpPr/>
          <p:nvPr/>
        </p:nvCxnSpPr>
        <p:spPr>
          <a:xfrm rot="10800000">
            <a:off x="2412207" y="3381375"/>
            <a:ext cx="507563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2" name="Google Shape;1622;p15"/>
          <p:cNvSpPr txBox="1"/>
          <p:nvPr/>
        </p:nvSpPr>
        <p:spPr>
          <a:xfrm>
            <a:off x="783956" y="1132137"/>
            <a:ext cx="3291201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souvenir shop (n) </a:t>
            </a:r>
            <a:endParaRPr sz="2800" b="1" i="0" u="none" strike="noStrike" cap="none">
              <a:solidFill>
                <a:srgbClr val="0000CC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3" name="Google Shape;1623;p15"/>
          <p:cNvSpPr txBox="1"/>
          <p:nvPr/>
        </p:nvSpPr>
        <p:spPr>
          <a:xfrm>
            <a:off x="4299785" y="1122846"/>
            <a:ext cx="4007323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cửa</a:t>
            </a:r>
            <a:r>
              <a:rPr lang="en-US" sz="24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hàng bán đồ lưu niệm</a:t>
            </a:r>
            <a:endParaRPr sz="2400" b="1" i="1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4" name="Google Shape;1624;p15" descr="TAY VIẾ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038601" y="7144"/>
            <a:ext cx="1012582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5" name="Google Shape;162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3752" y="2037400"/>
            <a:ext cx="4056459" cy="277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Google Shape;1626;p15" descr="Walk-02-ju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365207" y="3146823"/>
            <a:ext cx="273844" cy="46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632" name="Google Shape;1632;p16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633" name="Google Shape;1633;p16"/>
          <p:cNvSpPr txBox="1"/>
          <p:nvPr/>
        </p:nvSpPr>
        <p:spPr>
          <a:xfrm>
            <a:off x="3105118" y="106090"/>
            <a:ext cx="34385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words</a:t>
            </a:r>
            <a:endParaRPr/>
          </a:p>
        </p:txBody>
      </p:sp>
      <p:sp>
        <p:nvSpPr>
          <p:cNvPr id="1634" name="Google Shape;1634;p16"/>
          <p:cNvSpPr/>
          <p:nvPr/>
        </p:nvSpPr>
        <p:spPr>
          <a:xfrm rot="-5400000">
            <a:off x="5185277" y="3043418"/>
            <a:ext cx="2376487" cy="40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street</a:t>
            </a:r>
            <a:endParaRPr/>
          </a:p>
        </p:txBody>
      </p:sp>
      <p:sp>
        <p:nvSpPr>
          <p:cNvPr id="1635" name="Google Shape;1635;p16"/>
          <p:cNvSpPr txBox="1"/>
          <p:nvPr/>
        </p:nvSpPr>
        <p:spPr>
          <a:xfrm>
            <a:off x="719137" y="808469"/>
            <a:ext cx="3376612" cy="4619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take the first street:</a:t>
            </a:r>
            <a:endParaRPr/>
          </a:p>
        </p:txBody>
      </p:sp>
      <p:sp>
        <p:nvSpPr>
          <p:cNvPr id="1636" name="Google Shape;1636;p16"/>
          <p:cNvSpPr txBox="1"/>
          <p:nvPr/>
        </p:nvSpPr>
        <p:spPr>
          <a:xfrm>
            <a:off x="4862815" y="804988"/>
            <a:ext cx="4019550" cy="523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rẽ ở con đường thứ nhất</a:t>
            </a:r>
            <a:endParaRPr sz="2800" b="1" i="1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37" name="Google Shape;1637;p16"/>
          <p:cNvGrpSpPr/>
          <p:nvPr/>
        </p:nvGrpSpPr>
        <p:grpSpPr>
          <a:xfrm>
            <a:off x="630237" y="1428137"/>
            <a:ext cx="7848600" cy="3438525"/>
            <a:chOff x="453" y="1717"/>
            <a:chExt cx="4944" cy="2166"/>
          </a:xfrm>
        </p:grpSpPr>
        <p:sp>
          <p:nvSpPr>
            <p:cNvPr id="1638" name="Google Shape;1638;p16"/>
            <p:cNvSpPr txBox="1"/>
            <p:nvPr/>
          </p:nvSpPr>
          <p:spPr>
            <a:xfrm rot="-5400000">
              <a:off x="-510" y="2693"/>
              <a:ext cx="2154" cy="22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PARK</a:t>
              </a:r>
              <a:endParaRPr/>
            </a:p>
          </p:txBody>
        </p:sp>
        <p:sp>
          <p:nvSpPr>
            <p:cNvPr id="1639" name="Google Shape;1639;p16"/>
            <p:cNvSpPr txBox="1"/>
            <p:nvPr/>
          </p:nvSpPr>
          <p:spPr>
            <a:xfrm>
              <a:off x="883" y="3074"/>
              <a:ext cx="817" cy="80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MARKET</a:t>
              </a:r>
              <a:endParaRPr/>
            </a:p>
          </p:txBody>
        </p:sp>
        <p:sp>
          <p:nvSpPr>
            <p:cNvPr id="1640" name="Google Shape;1640;p16"/>
            <p:cNvSpPr txBox="1"/>
            <p:nvPr/>
          </p:nvSpPr>
          <p:spPr>
            <a:xfrm>
              <a:off x="1700" y="3611"/>
              <a:ext cx="930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BOOKSTORE</a:t>
              </a:r>
              <a:endParaRPr/>
            </a:p>
          </p:txBody>
        </p:sp>
        <p:sp>
          <p:nvSpPr>
            <p:cNvPr id="1641" name="Google Shape;1641;p16"/>
            <p:cNvSpPr txBox="1"/>
            <p:nvPr/>
          </p:nvSpPr>
          <p:spPr>
            <a:xfrm rot="-5400000">
              <a:off x="2797" y="3377"/>
              <a:ext cx="612" cy="40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SCHOOL</a:t>
              </a:r>
              <a:endParaRPr/>
            </a:p>
          </p:txBody>
        </p:sp>
        <p:sp>
          <p:nvSpPr>
            <p:cNvPr id="1642" name="Google Shape;1642;p16"/>
            <p:cNvSpPr txBox="1"/>
            <p:nvPr/>
          </p:nvSpPr>
          <p:spPr>
            <a:xfrm>
              <a:off x="3307" y="3566"/>
              <a:ext cx="661" cy="31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MUSEUM</a:t>
              </a:r>
              <a:endParaRPr/>
            </a:p>
          </p:txBody>
        </p:sp>
        <p:sp>
          <p:nvSpPr>
            <p:cNvPr id="1643" name="Google Shape;1643;p16"/>
            <p:cNvSpPr txBox="1"/>
            <p:nvPr/>
          </p:nvSpPr>
          <p:spPr>
            <a:xfrm>
              <a:off x="4240" y="3067"/>
              <a:ext cx="1157" cy="816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STADIUM</a:t>
              </a: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453" y="1723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6"/>
            <p:cNvSpPr txBox="1"/>
            <p:nvPr/>
          </p:nvSpPr>
          <p:spPr>
            <a:xfrm>
              <a:off x="3378" y="2114"/>
              <a:ext cx="567" cy="36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SHOE STORE</a:t>
              </a:r>
              <a:endParaRPr/>
            </a:p>
          </p:txBody>
        </p:sp>
        <p:sp>
          <p:nvSpPr>
            <p:cNvPr id="1646" name="Google Shape;1646;p16"/>
            <p:cNvSpPr txBox="1"/>
            <p:nvPr/>
          </p:nvSpPr>
          <p:spPr>
            <a:xfrm>
              <a:off x="883" y="1729"/>
              <a:ext cx="704" cy="295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BAKERY</a:t>
              </a:r>
              <a:endParaRPr/>
            </a:p>
          </p:txBody>
        </p:sp>
        <p:sp>
          <p:nvSpPr>
            <p:cNvPr id="1647" name="Google Shape;1647;p16"/>
            <p:cNvSpPr txBox="1"/>
            <p:nvPr/>
          </p:nvSpPr>
          <p:spPr>
            <a:xfrm>
              <a:off x="883" y="2019"/>
              <a:ext cx="704" cy="32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TOY STORE</a:t>
              </a:r>
              <a:endParaRPr/>
            </a:p>
          </p:txBody>
        </p:sp>
        <p:sp>
          <p:nvSpPr>
            <p:cNvPr id="1648" name="Google Shape;1648;p16"/>
            <p:cNvSpPr txBox="1"/>
            <p:nvPr/>
          </p:nvSpPr>
          <p:spPr>
            <a:xfrm>
              <a:off x="883" y="2341"/>
              <a:ext cx="704" cy="340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MOVIE THEATER</a:t>
              </a:r>
              <a:endParaRPr/>
            </a:p>
          </p:txBody>
        </p:sp>
        <p:sp>
          <p:nvSpPr>
            <p:cNvPr id="1649" name="Google Shape;1649;p16"/>
            <p:cNvSpPr txBox="1"/>
            <p:nvPr/>
          </p:nvSpPr>
          <p:spPr>
            <a:xfrm>
              <a:off x="1700" y="3083"/>
              <a:ext cx="930" cy="528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SOUVENIR SHOP</a:t>
              </a:r>
              <a:endParaRPr/>
            </a:p>
          </p:txBody>
        </p:sp>
        <p:sp>
          <p:nvSpPr>
            <p:cNvPr id="1650" name="Google Shape;1650;p16"/>
            <p:cNvSpPr txBox="1"/>
            <p:nvPr/>
          </p:nvSpPr>
          <p:spPr>
            <a:xfrm>
              <a:off x="1587" y="2319"/>
              <a:ext cx="1043" cy="362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DRUGSTORE</a:t>
              </a:r>
              <a:endParaRPr/>
            </a:p>
          </p:txBody>
        </p:sp>
        <p:sp>
          <p:nvSpPr>
            <p:cNvPr id="1651" name="Google Shape;1651;p16"/>
            <p:cNvSpPr txBox="1"/>
            <p:nvPr/>
          </p:nvSpPr>
          <p:spPr>
            <a:xfrm>
              <a:off x="1587" y="1729"/>
              <a:ext cx="1043" cy="59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HOSPITAL</a:t>
              </a:r>
              <a:endParaRPr/>
            </a:p>
          </p:txBody>
        </p:sp>
        <p:sp>
          <p:nvSpPr>
            <p:cNvPr id="1652" name="Google Shape;1652;p16"/>
            <p:cNvSpPr txBox="1"/>
            <p:nvPr/>
          </p:nvSpPr>
          <p:spPr>
            <a:xfrm>
              <a:off x="2902" y="1729"/>
              <a:ext cx="1043" cy="38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653" name="Google Shape;1653;p16"/>
            <p:cNvSpPr txBox="1"/>
            <p:nvPr/>
          </p:nvSpPr>
          <p:spPr>
            <a:xfrm>
              <a:off x="2902" y="2114"/>
              <a:ext cx="476" cy="363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BANK</a:t>
              </a:r>
              <a:endParaRPr/>
            </a:p>
          </p:txBody>
        </p:sp>
        <p:sp>
          <p:nvSpPr>
            <p:cNvPr id="1654" name="Google Shape;1654;p16"/>
            <p:cNvSpPr txBox="1"/>
            <p:nvPr/>
          </p:nvSpPr>
          <p:spPr>
            <a:xfrm>
              <a:off x="2902" y="2477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HOTEL</a:t>
              </a:r>
              <a:endParaRPr/>
            </a:p>
          </p:txBody>
        </p:sp>
        <p:sp>
          <p:nvSpPr>
            <p:cNvPr id="1655" name="Google Shape;1655;p16"/>
            <p:cNvSpPr txBox="1"/>
            <p:nvPr/>
          </p:nvSpPr>
          <p:spPr>
            <a:xfrm>
              <a:off x="2902" y="3067"/>
              <a:ext cx="1066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POST OFFICE</a:t>
              </a:r>
              <a:endParaRPr/>
            </a:p>
          </p:txBody>
        </p:sp>
        <p:sp>
          <p:nvSpPr>
            <p:cNvPr id="1656" name="Google Shape;1656;p16"/>
            <p:cNvSpPr txBox="1"/>
            <p:nvPr/>
          </p:nvSpPr>
          <p:spPr>
            <a:xfrm>
              <a:off x="3308" y="3271"/>
              <a:ext cx="660" cy="295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POLICE STATION</a:t>
              </a:r>
              <a:endParaRPr/>
            </a:p>
          </p:txBody>
        </p:sp>
        <p:sp>
          <p:nvSpPr>
            <p:cNvPr id="1657" name="Google Shape;1657;p16"/>
            <p:cNvSpPr txBox="1"/>
            <p:nvPr/>
          </p:nvSpPr>
          <p:spPr>
            <a:xfrm rot="-5400000">
              <a:off x="3968" y="2001"/>
              <a:ext cx="952" cy="40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SUPERMARKET</a:t>
              </a:r>
              <a:endParaRPr/>
            </a:p>
          </p:txBody>
        </p:sp>
        <p:sp>
          <p:nvSpPr>
            <p:cNvPr id="1658" name="Google Shape;1658;p16"/>
            <p:cNvSpPr txBox="1"/>
            <p:nvPr/>
          </p:nvSpPr>
          <p:spPr>
            <a:xfrm>
              <a:off x="4648" y="1729"/>
              <a:ext cx="749" cy="952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FACTORY</a:t>
              </a:r>
              <a:endParaRPr/>
            </a:p>
          </p:txBody>
        </p:sp>
        <p:sp>
          <p:nvSpPr>
            <p:cNvPr id="1659" name="Google Shape;1659;p16"/>
            <p:cNvSpPr txBox="1"/>
            <p:nvPr/>
          </p:nvSpPr>
          <p:spPr>
            <a:xfrm>
              <a:off x="2902" y="2471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453" y="1717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1" name="Google Shape;1661;p16"/>
          <p:cNvSpPr/>
          <p:nvPr/>
        </p:nvSpPr>
        <p:spPr>
          <a:xfrm>
            <a:off x="6346998" y="3291862"/>
            <a:ext cx="1671638" cy="581025"/>
          </a:xfrm>
          <a:custGeom>
            <a:avLst/>
            <a:gdLst/>
            <a:ahLst/>
            <a:cxnLst/>
            <a:rect l="l" t="t" r="r" b="b"/>
            <a:pathLst>
              <a:path w="1053" h="366" extrusionOk="0">
                <a:moveTo>
                  <a:pt x="1053" y="0"/>
                </a:moveTo>
                <a:lnTo>
                  <a:pt x="0" y="14"/>
                </a:lnTo>
                <a:lnTo>
                  <a:pt x="8" y="366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2" name="Google Shape;1662;p16" descr="TAY VIẾ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050257" y="-96132"/>
            <a:ext cx="1116012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16"/>
          <p:cNvSpPr/>
          <p:nvPr/>
        </p:nvSpPr>
        <p:spPr>
          <a:xfrm>
            <a:off x="6335064" y="2562351"/>
            <a:ext cx="1666875" cy="553842"/>
          </a:xfrm>
          <a:custGeom>
            <a:avLst/>
            <a:gdLst/>
            <a:ahLst/>
            <a:cxnLst/>
            <a:rect l="l" t="t" r="r" b="b"/>
            <a:pathLst>
              <a:path w="1050" h="495" extrusionOk="0">
                <a:moveTo>
                  <a:pt x="1050" y="477"/>
                </a:moveTo>
                <a:lnTo>
                  <a:pt x="0" y="495"/>
                </a:lnTo>
                <a:lnTo>
                  <a:pt x="7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16"/>
          <p:cNvSpPr/>
          <p:nvPr/>
        </p:nvSpPr>
        <p:spPr>
          <a:xfrm rot="-5400000">
            <a:off x="3163094" y="3147399"/>
            <a:ext cx="2295525" cy="40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second street</a:t>
            </a:r>
            <a:endParaRPr/>
          </a:p>
        </p:txBody>
      </p:sp>
      <p:sp>
        <p:nvSpPr>
          <p:cNvPr id="1665" name="Google Shape;1665;p16"/>
          <p:cNvSpPr/>
          <p:nvPr/>
        </p:nvSpPr>
        <p:spPr>
          <a:xfrm rot="-5400000">
            <a:off x="146872" y="3031512"/>
            <a:ext cx="1968500" cy="406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third street</a:t>
            </a:r>
            <a:endParaRPr/>
          </a:p>
        </p:txBody>
      </p:sp>
      <p:pic>
        <p:nvPicPr>
          <p:cNvPr id="1666" name="Google Shape;1666;p16" descr="Walk-02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998887" y="2941153"/>
            <a:ext cx="3651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672" name="Google Shape;1672;p17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673" name="Google Shape;1673;p17" descr="TAY VIẾ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194323" y="134549"/>
            <a:ext cx="105659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p17"/>
          <p:cNvSpPr txBox="1"/>
          <p:nvPr/>
        </p:nvSpPr>
        <p:spPr>
          <a:xfrm>
            <a:off x="3220652" y="207356"/>
            <a:ext cx="351095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words</a:t>
            </a:r>
            <a:endParaRPr/>
          </a:p>
        </p:txBody>
      </p:sp>
      <p:sp>
        <p:nvSpPr>
          <p:cNvPr id="1675" name="Google Shape;1675;p17"/>
          <p:cNvSpPr/>
          <p:nvPr/>
        </p:nvSpPr>
        <p:spPr>
          <a:xfrm rot="-5400000">
            <a:off x="3565103" y="3223365"/>
            <a:ext cx="1778052" cy="32316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second street</a:t>
            </a:r>
            <a:endParaRPr/>
          </a:p>
        </p:txBody>
      </p:sp>
      <p:sp>
        <p:nvSpPr>
          <p:cNvPr id="1676" name="Google Shape;1676;p17"/>
          <p:cNvSpPr txBox="1"/>
          <p:nvPr/>
        </p:nvSpPr>
        <p:spPr>
          <a:xfrm>
            <a:off x="463153" y="1278369"/>
            <a:ext cx="4298157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take the second street</a:t>
            </a:r>
            <a:endParaRPr/>
          </a:p>
        </p:txBody>
      </p:sp>
      <p:sp>
        <p:nvSpPr>
          <p:cNvPr id="1677" name="Google Shape;1677;p17"/>
          <p:cNvSpPr txBox="1"/>
          <p:nvPr/>
        </p:nvSpPr>
        <p:spPr>
          <a:xfrm>
            <a:off x="4881564" y="1285896"/>
            <a:ext cx="3843782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rẽ ở con đường thứ hai</a:t>
            </a:r>
            <a:endParaRPr sz="2800" b="1" i="1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78" name="Google Shape;1678;p17"/>
          <p:cNvGrpSpPr/>
          <p:nvPr/>
        </p:nvGrpSpPr>
        <p:grpSpPr>
          <a:xfrm>
            <a:off x="1682354" y="2031207"/>
            <a:ext cx="5886450" cy="2939804"/>
            <a:chOff x="453" y="1717"/>
            <a:chExt cx="4944" cy="2166"/>
          </a:xfrm>
        </p:grpSpPr>
        <p:sp>
          <p:nvSpPr>
            <p:cNvPr id="1679" name="Google Shape;1679;p17"/>
            <p:cNvSpPr txBox="1"/>
            <p:nvPr/>
          </p:nvSpPr>
          <p:spPr>
            <a:xfrm rot="-5400000">
              <a:off x="-510" y="2693"/>
              <a:ext cx="2154" cy="22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PARK</a:t>
              </a:r>
              <a:endParaRPr/>
            </a:p>
          </p:txBody>
        </p:sp>
        <p:sp>
          <p:nvSpPr>
            <p:cNvPr id="1680" name="Google Shape;1680;p17"/>
            <p:cNvSpPr txBox="1"/>
            <p:nvPr/>
          </p:nvSpPr>
          <p:spPr>
            <a:xfrm>
              <a:off x="883" y="3074"/>
              <a:ext cx="817" cy="80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MARKET</a:t>
              </a:r>
              <a:endParaRPr/>
            </a:p>
          </p:txBody>
        </p:sp>
        <p:sp>
          <p:nvSpPr>
            <p:cNvPr id="1681" name="Google Shape;1681;p17"/>
            <p:cNvSpPr txBox="1"/>
            <p:nvPr/>
          </p:nvSpPr>
          <p:spPr>
            <a:xfrm>
              <a:off x="1700" y="3611"/>
              <a:ext cx="930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BOOKSTORE</a:t>
              </a:r>
              <a:endParaRPr/>
            </a:p>
          </p:txBody>
        </p:sp>
        <p:sp>
          <p:nvSpPr>
            <p:cNvPr id="1682" name="Google Shape;1682;p17"/>
            <p:cNvSpPr txBox="1"/>
            <p:nvPr/>
          </p:nvSpPr>
          <p:spPr>
            <a:xfrm rot="-5400000">
              <a:off x="2797" y="3377"/>
              <a:ext cx="612" cy="40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SCHOOL</a:t>
              </a:r>
              <a:endParaRPr/>
            </a:p>
          </p:txBody>
        </p:sp>
        <p:sp>
          <p:nvSpPr>
            <p:cNvPr id="1683" name="Google Shape;1683;p17"/>
            <p:cNvSpPr txBox="1"/>
            <p:nvPr/>
          </p:nvSpPr>
          <p:spPr>
            <a:xfrm>
              <a:off x="3307" y="3566"/>
              <a:ext cx="661" cy="31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MUSEUM</a:t>
              </a:r>
              <a:endParaRPr/>
            </a:p>
          </p:txBody>
        </p:sp>
        <p:sp>
          <p:nvSpPr>
            <p:cNvPr id="1684" name="Google Shape;1684;p17"/>
            <p:cNvSpPr txBox="1"/>
            <p:nvPr/>
          </p:nvSpPr>
          <p:spPr>
            <a:xfrm>
              <a:off x="4240" y="3067"/>
              <a:ext cx="1157" cy="816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STADIUM</a:t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453" y="1723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7"/>
            <p:cNvSpPr txBox="1"/>
            <p:nvPr/>
          </p:nvSpPr>
          <p:spPr>
            <a:xfrm>
              <a:off x="3378" y="2114"/>
              <a:ext cx="567" cy="36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SHOE STORE</a:t>
              </a:r>
              <a:endParaRPr/>
            </a:p>
          </p:txBody>
        </p:sp>
        <p:sp>
          <p:nvSpPr>
            <p:cNvPr id="1687" name="Google Shape;1687;p17"/>
            <p:cNvSpPr txBox="1"/>
            <p:nvPr/>
          </p:nvSpPr>
          <p:spPr>
            <a:xfrm>
              <a:off x="883" y="1729"/>
              <a:ext cx="704" cy="295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BAKERY</a:t>
              </a:r>
              <a:endParaRPr/>
            </a:p>
          </p:txBody>
        </p:sp>
        <p:sp>
          <p:nvSpPr>
            <p:cNvPr id="1688" name="Google Shape;1688;p17"/>
            <p:cNvSpPr txBox="1"/>
            <p:nvPr/>
          </p:nvSpPr>
          <p:spPr>
            <a:xfrm>
              <a:off x="883" y="2019"/>
              <a:ext cx="704" cy="32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TOY STORE</a:t>
              </a:r>
              <a:endParaRPr/>
            </a:p>
          </p:txBody>
        </p:sp>
        <p:sp>
          <p:nvSpPr>
            <p:cNvPr id="1689" name="Google Shape;1689;p17"/>
            <p:cNvSpPr txBox="1"/>
            <p:nvPr/>
          </p:nvSpPr>
          <p:spPr>
            <a:xfrm>
              <a:off x="883" y="2341"/>
              <a:ext cx="704" cy="340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MOVIE THEATER</a:t>
              </a:r>
              <a:endParaRPr/>
            </a:p>
          </p:txBody>
        </p:sp>
        <p:sp>
          <p:nvSpPr>
            <p:cNvPr id="1690" name="Google Shape;1690;p17"/>
            <p:cNvSpPr txBox="1"/>
            <p:nvPr/>
          </p:nvSpPr>
          <p:spPr>
            <a:xfrm>
              <a:off x="1700" y="3083"/>
              <a:ext cx="930" cy="528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SOUVENIR SHOP</a:t>
              </a:r>
              <a:endParaRPr/>
            </a:p>
          </p:txBody>
        </p:sp>
        <p:sp>
          <p:nvSpPr>
            <p:cNvPr id="1691" name="Google Shape;1691;p17"/>
            <p:cNvSpPr txBox="1"/>
            <p:nvPr/>
          </p:nvSpPr>
          <p:spPr>
            <a:xfrm>
              <a:off x="1587" y="2319"/>
              <a:ext cx="1043" cy="362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DRUGSTORE</a:t>
              </a:r>
              <a:endParaRPr/>
            </a:p>
          </p:txBody>
        </p:sp>
        <p:sp>
          <p:nvSpPr>
            <p:cNvPr id="1692" name="Google Shape;1692;p17"/>
            <p:cNvSpPr txBox="1"/>
            <p:nvPr/>
          </p:nvSpPr>
          <p:spPr>
            <a:xfrm>
              <a:off x="1587" y="1729"/>
              <a:ext cx="1043" cy="59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HOSPITAL</a:t>
              </a:r>
              <a:endParaRPr/>
            </a:p>
          </p:txBody>
        </p:sp>
        <p:sp>
          <p:nvSpPr>
            <p:cNvPr id="1693" name="Google Shape;1693;p17"/>
            <p:cNvSpPr txBox="1"/>
            <p:nvPr/>
          </p:nvSpPr>
          <p:spPr>
            <a:xfrm>
              <a:off x="2902" y="1729"/>
              <a:ext cx="1043" cy="38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694" name="Google Shape;1694;p17"/>
            <p:cNvSpPr txBox="1"/>
            <p:nvPr/>
          </p:nvSpPr>
          <p:spPr>
            <a:xfrm>
              <a:off x="2902" y="2114"/>
              <a:ext cx="476" cy="363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BANK</a:t>
              </a:r>
              <a:endParaRPr/>
            </a:p>
          </p:txBody>
        </p:sp>
        <p:sp>
          <p:nvSpPr>
            <p:cNvPr id="1695" name="Google Shape;1695;p17"/>
            <p:cNvSpPr txBox="1"/>
            <p:nvPr/>
          </p:nvSpPr>
          <p:spPr>
            <a:xfrm>
              <a:off x="2902" y="2477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HOTEL</a:t>
              </a:r>
              <a:endParaRPr/>
            </a:p>
          </p:txBody>
        </p:sp>
        <p:sp>
          <p:nvSpPr>
            <p:cNvPr id="1696" name="Google Shape;1696;p17"/>
            <p:cNvSpPr txBox="1"/>
            <p:nvPr/>
          </p:nvSpPr>
          <p:spPr>
            <a:xfrm>
              <a:off x="2902" y="3067"/>
              <a:ext cx="1066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POST OFFICE</a:t>
              </a:r>
              <a:endParaRPr/>
            </a:p>
          </p:txBody>
        </p:sp>
        <p:sp>
          <p:nvSpPr>
            <p:cNvPr id="1697" name="Google Shape;1697;p17"/>
            <p:cNvSpPr txBox="1"/>
            <p:nvPr/>
          </p:nvSpPr>
          <p:spPr>
            <a:xfrm>
              <a:off x="3308" y="3271"/>
              <a:ext cx="660" cy="295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POLICE STATION</a:t>
              </a:r>
              <a:endParaRPr/>
            </a:p>
          </p:txBody>
        </p:sp>
        <p:sp>
          <p:nvSpPr>
            <p:cNvPr id="1698" name="Google Shape;1698;p17"/>
            <p:cNvSpPr txBox="1"/>
            <p:nvPr/>
          </p:nvSpPr>
          <p:spPr>
            <a:xfrm rot="-5400000">
              <a:off x="3968" y="2001"/>
              <a:ext cx="952" cy="40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SUPERMARKET</a:t>
              </a:r>
              <a:endParaRPr/>
            </a:p>
          </p:txBody>
        </p:sp>
        <p:sp>
          <p:nvSpPr>
            <p:cNvPr id="1699" name="Google Shape;1699;p17"/>
            <p:cNvSpPr txBox="1"/>
            <p:nvPr/>
          </p:nvSpPr>
          <p:spPr>
            <a:xfrm>
              <a:off x="4648" y="1729"/>
              <a:ext cx="749" cy="952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FACTORY</a:t>
              </a:r>
              <a:endParaRPr/>
            </a:p>
          </p:txBody>
        </p:sp>
        <p:sp>
          <p:nvSpPr>
            <p:cNvPr id="1700" name="Google Shape;1700;p17"/>
            <p:cNvSpPr txBox="1"/>
            <p:nvPr/>
          </p:nvSpPr>
          <p:spPr>
            <a:xfrm>
              <a:off x="2902" y="2471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453" y="1717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17"/>
          <p:cNvSpPr/>
          <p:nvPr/>
        </p:nvSpPr>
        <p:spPr>
          <a:xfrm>
            <a:off x="4400550" y="3450432"/>
            <a:ext cx="2844404" cy="392906"/>
          </a:xfrm>
          <a:custGeom>
            <a:avLst/>
            <a:gdLst/>
            <a:ahLst/>
            <a:cxnLst/>
            <a:rect l="l" t="t" r="r" b="b"/>
            <a:pathLst>
              <a:path w="2389" h="330" extrusionOk="0">
                <a:moveTo>
                  <a:pt x="2389" y="0"/>
                </a:moveTo>
                <a:lnTo>
                  <a:pt x="1" y="14"/>
                </a:lnTo>
                <a:lnTo>
                  <a:pt x="0" y="33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17"/>
          <p:cNvSpPr/>
          <p:nvPr/>
        </p:nvSpPr>
        <p:spPr>
          <a:xfrm>
            <a:off x="4410075" y="2896791"/>
            <a:ext cx="2834879" cy="567928"/>
          </a:xfrm>
          <a:custGeom>
            <a:avLst/>
            <a:gdLst/>
            <a:ahLst/>
            <a:cxnLst/>
            <a:rect l="l" t="t" r="r" b="b"/>
            <a:pathLst>
              <a:path w="1050" h="495" extrusionOk="0">
                <a:moveTo>
                  <a:pt x="1050" y="477"/>
                </a:moveTo>
                <a:lnTo>
                  <a:pt x="0" y="495"/>
                </a:lnTo>
                <a:lnTo>
                  <a:pt x="7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4" name="Google Shape;1704;p17" descr="Walk-02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28285" y="3175398"/>
            <a:ext cx="273844" cy="46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8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10" name="Google Shape;1710;p18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711" name="Google Shape;1711;p18"/>
          <p:cNvSpPr/>
          <p:nvPr/>
        </p:nvSpPr>
        <p:spPr>
          <a:xfrm rot="-5400000">
            <a:off x="1156639" y="3288849"/>
            <a:ext cx="1531188" cy="32316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third street</a:t>
            </a:r>
            <a:endParaRPr/>
          </a:p>
        </p:txBody>
      </p:sp>
      <p:grpSp>
        <p:nvGrpSpPr>
          <p:cNvPr id="1712" name="Google Shape;1712;p18"/>
          <p:cNvGrpSpPr/>
          <p:nvPr/>
        </p:nvGrpSpPr>
        <p:grpSpPr>
          <a:xfrm>
            <a:off x="1537855" y="1581548"/>
            <a:ext cx="6030949" cy="3306336"/>
            <a:chOff x="453" y="1717"/>
            <a:chExt cx="4944" cy="2166"/>
          </a:xfrm>
        </p:grpSpPr>
        <p:sp>
          <p:nvSpPr>
            <p:cNvPr id="1713" name="Google Shape;1713;p18"/>
            <p:cNvSpPr txBox="1"/>
            <p:nvPr/>
          </p:nvSpPr>
          <p:spPr>
            <a:xfrm rot="-5400000">
              <a:off x="-510" y="2693"/>
              <a:ext cx="2154" cy="22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PARK</a:t>
              </a:r>
              <a:endParaRPr/>
            </a:p>
          </p:txBody>
        </p:sp>
        <p:sp>
          <p:nvSpPr>
            <p:cNvPr id="1714" name="Google Shape;1714;p18"/>
            <p:cNvSpPr txBox="1"/>
            <p:nvPr/>
          </p:nvSpPr>
          <p:spPr>
            <a:xfrm>
              <a:off x="883" y="3074"/>
              <a:ext cx="817" cy="80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MARKET</a:t>
              </a:r>
              <a:endParaRPr/>
            </a:p>
          </p:txBody>
        </p:sp>
        <p:sp>
          <p:nvSpPr>
            <p:cNvPr id="1715" name="Google Shape;1715;p18"/>
            <p:cNvSpPr txBox="1"/>
            <p:nvPr/>
          </p:nvSpPr>
          <p:spPr>
            <a:xfrm>
              <a:off x="1700" y="3611"/>
              <a:ext cx="930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BOOKSTORE</a:t>
              </a:r>
              <a:endParaRPr/>
            </a:p>
          </p:txBody>
        </p:sp>
        <p:sp>
          <p:nvSpPr>
            <p:cNvPr id="1716" name="Google Shape;1716;p18"/>
            <p:cNvSpPr txBox="1"/>
            <p:nvPr/>
          </p:nvSpPr>
          <p:spPr>
            <a:xfrm rot="-5400000">
              <a:off x="2797" y="3377"/>
              <a:ext cx="612" cy="40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SCHOOL</a:t>
              </a:r>
              <a:endParaRPr/>
            </a:p>
          </p:txBody>
        </p:sp>
        <p:sp>
          <p:nvSpPr>
            <p:cNvPr id="1717" name="Google Shape;1717;p18"/>
            <p:cNvSpPr txBox="1"/>
            <p:nvPr/>
          </p:nvSpPr>
          <p:spPr>
            <a:xfrm>
              <a:off x="3307" y="3566"/>
              <a:ext cx="661" cy="31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MUSEUM</a:t>
              </a:r>
              <a:endParaRPr/>
            </a:p>
          </p:txBody>
        </p:sp>
        <p:sp>
          <p:nvSpPr>
            <p:cNvPr id="1718" name="Google Shape;1718;p18"/>
            <p:cNvSpPr txBox="1"/>
            <p:nvPr/>
          </p:nvSpPr>
          <p:spPr>
            <a:xfrm>
              <a:off x="4240" y="3067"/>
              <a:ext cx="1157" cy="816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STADIUM</a:t>
              </a: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453" y="1723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8"/>
            <p:cNvSpPr txBox="1"/>
            <p:nvPr/>
          </p:nvSpPr>
          <p:spPr>
            <a:xfrm>
              <a:off x="3378" y="2114"/>
              <a:ext cx="567" cy="36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SHOE STORE</a:t>
              </a:r>
              <a:endParaRPr/>
            </a:p>
          </p:txBody>
        </p:sp>
        <p:sp>
          <p:nvSpPr>
            <p:cNvPr id="1721" name="Google Shape;1721;p18"/>
            <p:cNvSpPr txBox="1"/>
            <p:nvPr/>
          </p:nvSpPr>
          <p:spPr>
            <a:xfrm>
              <a:off x="883" y="1729"/>
              <a:ext cx="704" cy="295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BAKERY</a:t>
              </a:r>
              <a:endParaRPr/>
            </a:p>
          </p:txBody>
        </p:sp>
        <p:sp>
          <p:nvSpPr>
            <p:cNvPr id="1722" name="Google Shape;1722;p18"/>
            <p:cNvSpPr txBox="1"/>
            <p:nvPr/>
          </p:nvSpPr>
          <p:spPr>
            <a:xfrm>
              <a:off x="883" y="2019"/>
              <a:ext cx="704" cy="32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TOY STORE</a:t>
              </a:r>
              <a:endParaRPr/>
            </a:p>
          </p:txBody>
        </p:sp>
        <p:sp>
          <p:nvSpPr>
            <p:cNvPr id="1723" name="Google Shape;1723;p18"/>
            <p:cNvSpPr txBox="1"/>
            <p:nvPr/>
          </p:nvSpPr>
          <p:spPr>
            <a:xfrm>
              <a:off x="883" y="2341"/>
              <a:ext cx="704" cy="340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MOVIE THEATER</a:t>
              </a:r>
              <a:endParaRPr/>
            </a:p>
          </p:txBody>
        </p:sp>
        <p:sp>
          <p:nvSpPr>
            <p:cNvPr id="1724" name="Google Shape;1724;p18"/>
            <p:cNvSpPr txBox="1"/>
            <p:nvPr/>
          </p:nvSpPr>
          <p:spPr>
            <a:xfrm>
              <a:off x="1700" y="3083"/>
              <a:ext cx="930" cy="528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SOUVENIR SHOP</a:t>
              </a:r>
              <a:endParaRPr/>
            </a:p>
          </p:txBody>
        </p:sp>
        <p:sp>
          <p:nvSpPr>
            <p:cNvPr id="1725" name="Google Shape;1725;p18"/>
            <p:cNvSpPr txBox="1"/>
            <p:nvPr/>
          </p:nvSpPr>
          <p:spPr>
            <a:xfrm>
              <a:off x="1587" y="2319"/>
              <a:ext cx="1043" cy="362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DRUGSTORE</a:t>
              </a:r>
              <a:endParaRPr/>
            </a:p>
          </p:txBody>
        </p:sp>
        <p:sp>
          <p:nvSpPr>
            <p:cNvPr id="1726" name="Google Shape;1726;p18"/>
            <p:cNvSpPr txBox="1"/>
            <p:nvPr/>
          </p:nvSpPr>
          <p:spPr>
            <a:xfrm>
              <a:off x="1587" y="1729"/>
              <a:ext cx="1043" cy="59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HOSPITAL</a:t>
              </a:r>
              <a:endParaRPr/>
            </a:p>
          </p:txBody>
        </p:sp>
        <p:sp>
          <p:nvSpPr>
            <p:cNvPr id="1727" name="Google Shape;1727;p18"/>
            <p:cNvSpPr txBox="1"/>
            <p:nvPr/>
          </p:nvSpPr>
          <p:spPr>
            <a:xfrm>
              <a:off x="2902" y="1729"/>
              <a:ext cx="1043" cy="38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728" name="Google Shape;1728;p18"/>
            <p:cNvSpPr txBox="1"/>
            <p:nvPr/>
          </p:nvSpPr>
          <p:spPr>
            <a:xfrm>
              <a:off x="2902" y="2114"/>
              <a:ext cx="476" cy="363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BANK</a:t>
              </a:r>
              <a:endParaRPr/>
            </a:p>
          </p:txBody>
        </p:sp>
        <p:sp>
          <p:nvSpPr>
            <p:cNvPr id="1729" name="Google Shape;1729;p18"/>
            <p:cNvSpPr txBox="1"/>
            <p:nvPr/>
          </p:nvSpPr>
          <p:spPr>
            <a:xfrm>
              <a:off x="2902" y="2477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HOTEL</a:t>
              </a:r>
              <a:endParaRPr/>
            </a:p>
          </p:txBody>
        </p:sp>
        <p:sp>
          <p:nvSpPr>
            <p:cNvPr id="1730" name="Google Shape;1730;p18"/>
            <p:cNvSpPr txBox="1"/>
            <p:nvPr/>
          </p:nvSpPr>
          <p:spPr>
            <a:xfrm>
              <a:off x="2902" y="3067"/>
              <a:ext cx="1066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POST OFFICE</a:t>
              </a:r>
              <a:endParaRPr/>
            </a:p>
          </p:txBody>
        </p:sp>
        <p:sp>
          <p:nvSpPr>
            <p:cNvPr id="1731" name="Google Shape;1731;p18"/>
            <p:cNvSpPr txBox="1"/>
            <p:nvPr/>
          </p:nvSpPr>
          <p:spPr>
            <a:xfrm>
              <a:off x="3308" y="3271"/>
              <a:ext cx="660" cy="295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POLICE STATION</a:t>
              </a:r>
              <a:endParaRPr/>
            </a:p>
          </p:txBody>
        </p:sp>
        <p:sp>
          <p:nvSpPr>
            <p:cNvPr id="1732" name="Google Shape;1732;p18"/>
            <p:cNvSpPr txBox="1"/>
            <p:nvPr/>
          </p:nvSpPr>
          <p:spPr>
            <a:xfrm rot="-5400000">
              <a:off x="3968" y="2001"/>
              <a:ext cx="952" cy="40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7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SUPERMARKET</a:t>
              </a:r>
              <a:endParaRPr/>
            </a:p>
          </p:txBody>
        </p:sp>
        <p:sp>
          <p:nvSpPr>
            <p:cNvPr id="1733" name="Google Shape;1733;p18"/>
            <p:cNvSpPr txBox="1"/>
            <p:nvPr/>
          </p:nvSpPr>
          <p:spPr>
            <a:xfrm>
              <a:off x="4648" y="1729"/>
              <a:ext cx="749" cy="952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FACTORY</a:t>
              </a:r>
              <a:endParaRPr/>
            </a:p>
          </p:txBody>
        </p:sp>
        <p:sp>
          <p:nvSpPr>
            <p:cNvPr id="1734" name="Google Shape;1734;p18"/>
            <p:cNvSpPr txBox="1"/>
            <p:nvPr/>
          </p:nvSpPr>
          <p:spPr>
            <a:xfrm>
              <a:off x="2902" y="2471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RESTAURANT</a:t>
              </a:r>
              <a:endParaRPr/>
            </a:p>
          </p:txBody>
        </p:sp>
        <p:sp>
          <p:nvSpPr>
            <p:cNvPr id="1735" name="Google Shape;1735;p18"/>
            <p:cNvSpPr/>
            <p:nvPr/>
          </p:nvSpPr>
          <p:spPr>
            <a:xfrm>
              <a:off x="453" y="1717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6" name="Google Shape;1736;p18"/>
          <p:cNvSpPr/>
          <p:nvPr/>
        </p:nvSpPr>
        <p:spPr>
          <a:xfrm>
            <a:off x="2051702" y="3388518"/>
            <a:ext cx="5201841" cy="587878"/>
          </a:xfrm>
          <a:custGeom>
            <a:avLst/>
            <a:gdLst/>
            <a:ahLst/>
            <a:cxnLst/>
            <a:rect l="l" t="t" r="r" b="b"/>
            <a:pathLst>
              <a:path w="4369" h="330" extrusionOk="0">
                <a:moveTo>
                  <a:pt x="4369" y="0"/>
                </a:moveTo>
                <a:lnTo>
                  <a:pt x="2" y="14"/>
                </a:lnTo>
                <a:lnTo>
                  <a:pt x="12" y="270"/>
                </a:lnTo>
                <a:lnTo>
                  <a:pt x="0" y="33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18"/>
          <p:cNvSpPr/>
          <p:nvPr/>
        </p:nvSpPr>
        <p:spPr>
          <a:xfrm>
            <a:off x="2037556" y="2606681"/>
            <a:ext cx="5201841" cy="607219"/>
          </a:xfrm>
          <a:custGeom>
            <a:avLst/>
            <a:gdLst/>
            <a:ahLst/>
            <a:cxnLst/>
            <a:rect l="l" t="t" r="r" b="b"/>
            <a:pathLst>
              <a:path w="4369" h="510" extrusionOk="0">
                <a:moveTo>
                  <a:pt x="4369" y="493"/>
                </a:moveTo>
                <a:lnTo>
                  <a:pt x="15" y="510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18"/>
          <p:cNvSpPr txBox="1"/>
          <p:nvPr/>
        </p:nvSpPr>
        <p:spPr>
          <a:xfrm>
            <a:off x="663648" y="1023136"/>
            <a:ext cx="4034089" cy="52322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take the third street:</a:t>
            </a:r>
            <a:endParaRPr/>
          </a:p>
        </p:txBody>
      </p:sp>
      <p:sp>
        <p:nvSpPr>
          <p:cNvPr id="1739" name="Google Shape;1739;p18"/>
          <p:cNvSpPr txBox="1"/>
          <p:nvPr/>
        </p:nvSpPr>
        <p:spPr>
          <a:xfrm>
            <a:off x="4881564" y="1008848"/>
            <a:ext cx="3979068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rẽ ở con đường thứ ba</a:t>
            </a:r>
            <a:endParaRPr sz="2800" b="1" i="1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0" name="Google Shape;1740;p18" descr="TAY VIẾ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420540" y="85715"/>
            <a:ext cx="837009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" name="Google Shape;1741;p18"/>
          <p:cNvSpPr txBox="1"/>
          <p:nvPr/>
        </p:nvSpPr>
        <p:spPr>
          <a:xfrm>
            <a:off x="3167063" y="80518"/>
            <a:ext cx="36337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New words</a:t>
            </a:r>
            <a:endParaRPr/>
          </a:p>
        </p:txBody>
      </p:sp>
      <p:pic>
        <p:nvPicPr>
          <p:cNvPr id="1742" name="Google Shape;1742;p18" descr="Walk-02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39398" y="3068890"/>
            <a:ext cx="273844" cy="46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9"/>
          <p:cNvSpPr txBox="1">
            <a:spLocks noGrp="1"/>
          </p:cNvSpPr>
          <p:nvPr>
            <p:ph type="title"/>
          </p:nvPr>
        </p:nvSpPr>
        <p:spPr>
          <a:xfrm>
            <a:off x="726225" y="372053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MATCHING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200"/>
          </a:p>
        </p:txBody>
      </p:sp>
      <p:sp>
        <p:nvSpPr>
          <p:cNvPr id="1749" name="Google Shape;1749;p19"/>
          <p:cNvSpPr txBox="1"/>
          <p:nvPr/>
        </p:nvSpPr>
        <p:spPr>
          <a:xfrm>
            <a:off x="399012" y="2405059"/>
            <a:ext cx="3191070" cy="4308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go straight ahead</a:t>
            </a:r>
            <a:endParaRPr/>
          </a:p>
        </p:txBody>
      </p:sp>
      <p:sp>
        <p:nvSpPr>
          <p:cNvPr id="1750" name="Google Shape;1750;p19"/>
          <p:cNvSpPr txBox="1"/>
          <p:nvPr/>
        </p:nvSpPr>
        <p:spPr>
          <a:xfrm>
            <a:off x="4767609" y="1240627"/>
            <a:ext cx="2875360" cy="430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đi thẳng</a:t>
            </a:r>
            <a:endParaRPr/>
          </a:p>
        </p:txBody>
      </p:sp>
      <p:sp>
        <p:nvSpPr>
          <p:cNvPr id="1751" name="Google Shape;1751;p19"/>
          <p:cNvSpPr txBox="1"/>
          <p:nvPr/>
        </p:nvSpPr>
        <p:spPr>
          <a:xfrm>
            <a:off x="1139180" y="1853800"/>
            <a:ext cx="2464594" cy="4308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souvenir shop</a:t>
            </a:r>
            <a:endParaRPr/>
          </a:p>
        </p:txBody>
      </p:sp>
      <p:sp>
        <p:nvSpPr>
          <p:cNvPr id="1752" name="Google Shape;1752;p19"/>
          <p:cNvSpPr txBox="1"/>
          <p:nvPr/>
        </p:nvSpPr>
        <p:spPr>
          <a:xfrm>
            <a:off x="4767608" y="4088602"/>
            <a:ext cx="3554917" cy="430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 cửa hàng bán đồ lưu niệm</a:t>
            </a:r>
            <a:endParaRPr/>
          </a:p>
        </p:txBody>
      </p:sp>
      <p:sp>
        <p:nvSpPr>
          <p:cNvPr id="1753" name="Google Shape;1753;p19"/>
          <p:cNvSpPr txBox="1"/>
          <p:nvPr/>
        </p:nvSpPr>
        <p:spPr>
          <a:xfrm>
            <a:off x="281623" y="2956318"/>
            <a:ext cx="3445379" cy="4308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 take the first street:</a:t>
            </a:r>
            <a:endParaRPr/>
          </a:p>
        </p:txBody>
      </p:sp>
      <p:sp>
        <p:nvSpPr>
          <p:cNvPr id="1754" name="Google Shape;1754;p19"/>
          <p:cNvSpPr txBox="1"/>
          <p:nvPr/>
        </p:nvSpPr>
        <p:spPr>
          <a:xfrm>
            <a:off x="4765227" y="3476621"/>
            <a:ext cx="3464371" cy="430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rẽ ở con đường thứ nhất</a:t>
            </a:r>
            <a:endParaRPr/>
          </a:p>
        </p:txBody>
      </p:sp>
      <p:sp>
        <p:nvSpPr>
          <p:cNvPr id="1755" name="Google Shape;1755;p19"/>
          <p:cNvSpPr txBox="1"/>
          <p:nvPr/>
        </p:nvSpPr>
        <p:spPr>
          <a:xfrm>
            <a:off x="89933" y="3476621"/>
            <a:ext cx="3691839" cy="4308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5. take the second street</a:t>
            </a:r>
            <a:endParaRPr/>
          </a:p>
        </p:txBody>
      </p:sp>
      <p:sp>
        <p:nvSpPr>
          <p:cNvPr id="1756" name="Google Shape;1756;p19"/>
          <p:cNvSpPr txBox="1"/>
          <p:nvPr/>
        </p:nvSpPr>
        <p:spPr>
          <a:xfrm>
            <a:off x="4767608" y="1717721"/>
            <a:ext cx="3387678" cy="430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rẽ ở con đường thứ hai</a:t>
            </a:r>
            <a:endParaRPr sz="2200" b="1" i="1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7" name="Google Shape;1757;p19"/>
          <p:cNvSpPr txBox="1"/>
          <p:nvPr/>
        </p:nvSpPr>
        <p:spPr>
          <a:xfrm>
            <a:off x="0" y="4051693"/>
            <a:ext cx="3946077" cy="4308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6. take the third street</a:t>
            </a:r>
            <a:endParaRPr/>
          </a:p>
        </p:txBody>
      </p:sp>
      <p:sp>
        <p:nvSpPr>
          <p:cNvPr id="1758" name="Google Shape;1758;p19"/>
          <p:cNvSpPr txBox="1"/>
          <p:nvPr/>
        </p:nvSpPr>
        <p:spPr>
          <a:xfrm>
            <a:off x="4767609" y="2956318"/>
            <a:ext cx="3212610" cy="430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rẽ ở con đường thứ ba</a:t>
            </a:r>
            <a:endParaRPr sz="2200" b="1" i="1" u="none" strike="noStrike" cap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9" name="Google Shape;1759;p19"/>
          <p:cNvSpPr txBox="1"/>
          <p:nvPr/>
        </p:nvSpPr>
        <p:spPr>
          <a:xfrm>
            <a:off x="1180255" y="1267607"/>
            <a:ext cx="2409825" cy="43088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C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tourist (n):</a:t>
            </a:r>
            <a:endParaRPr/>
          </a:p>
        </p:txBody>
      </p:sp>
      <p:sp>
        <p:nvSpPr>
          <p:cNvPr id="1760" name="Google Shape;1760;p19"/>
          <p:cNvSpPr txBox="1"/>
          <p:nvPr/>
        </p:nvSpPr>
        <p:spPr>
          <a:xfrm>
            <a:off x="4767610" y="2408630"/>
            <a:ext cx="2264958" cy="4308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 khách du lịch</a:t>
            </a:r>
            <a:endParaRPr/>
          </a:p>
        </p:txBody>
      </p:sp>
      <p:cxnSp>
        <p:nvCxnSpPr>
          <p:cNvPr id="1761" name="Google Shape;1761;p19"/>
          <p:cNvCxnSpPr/>
          <p:nvPr/>
        </p:nvCxnSpPr>
        <p:spPr>
          <a:xfrm rot="-5400000" flipH="1">
            <a:off x="3549005" y="1463870"/>
            <a:ext cx="1232297" cy="1150144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2" name="Google Shape;1762;p19"/>
          <p:cNvCxnSpPr>
            <a:endCxn id="1752" idx="1"/>
          </p:cNvCxnSpPr>
          <p:nvPr/>
        </p:nvCxnSpPr>
        <p:spPr>
          <a:xfrm>
            <a:off x="3644708" y="2052545"/>
            <a:ext cx="1122900" cy="22515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3" name="Google Shape;1763;p19"/>
          <p:cNvCxnSpPr>
            <a:endCxn id="1750" idx="1"/>
          </p:cNvCxnSpPr>
          <p:nvPr/>
        </p:nvCxnSpPr>
        <p:spPr>
          <a:xfrm rot="10800000" flipH="1">
            <a:off x="3644709" y="1456070"/>
            <a:ext cx="1122900" cy="1144200"/>
          </a:xfrm>
          <a:prstGeom prst="straightConnector1">
            <a:avLst/>
          </a:prstGeom>
          <a:noFill/>
          <a:ln w="57150" cap="flat" cmpd="sng">
            <a:solidFill>
              <a:srgbClr val="30537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4" name="Google Shape;1764;p19"/>
          <p:cNvCxnSpPr>
            <a:endCxn id="1754" idx="1"/>
          </p:cNvCxnSpPr>
          <p:nvPr/>
        </p:nvCxnSpPr>
        <p:spPr>
          <a:xfrm>
            <a:off x="3754527" y="3093265"/>
            <a:ext cx="1010700" cy="59880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5" name="Google Shape;1765;p19"/>
          <p:cNvCxnSpPr>
            <a:endCxn id="1756" idx="1"/>
          </p:cNvCxnSpPr>
          <p:nvPr/>
        </p:nvCxnSpPr>
        <p:spPr>
          <a:xfrm rot="10800000" flipH="1">
            <a:off x="3836408" y="1933165"/>
            <a:ext cx="931200" cy="1564500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6" name="Google Shape;1766;p19"/>
          <p:cNvCxnSpPr>
            <a:endCxn id="1758" idx="1"/>
          </p:cNvCxnSpPr>
          <p:nvPr/>
        </p:nvCxnSpPr>
        <p:spPr>
          <a:xfrm rot="10800000" flipH="1">
            <a:off x="3973509" y="3171761"/>
            <a:ext cx="794100" cy="10989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20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72" name="Google Shape;1772;p20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773" name="Google Shape;1773;p20" descr="UNIT8_59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250" y="498560"/>
            <a:ext cx="6229350" cy="35433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74" name="Google Shape;1774;p20"/>
          <p:cNvSpPr txBox="1"/>
          <p:nvPr/>
        </p:nvSpPr>
        <p:spPr>
          <a:xfrm>
            <a:off x="704454" y="155660"/>
            <a:ext cx="81351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A2.Listen and repeat. Then practice the dialogue with a partner</a:t>
            </a:r>
            <a:endParaRPr/>
          </a:p>
        </p:txBody>
      </p:sp>
      <p:sp>
        <p:nvSpPr>
          <p:cNvPr id="1775" name="Google Shape;1775;p20"/>
          <p:cNvSpPr txBox="1"/>
          <p:nvPr/>
        </p:nvSpPr>
        <p:spPr>
          <a:xfrm>
            <a:off x="2057400" y="3992605"/>
            <a:ext cx="4114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Who are they?</a:t>
            </a:r>
            <a:endParaRPr/>
          </a:p>
        </p:txBody>
      </p:sp>
      <p:sp>
        <p:nvSpPr>
          <p:cNvPr id="1776" name="Google Shape;1776;p20"/>
          <p:cNvSpPr txBox="1"/>
          <p:nvPr/>
        </p:nvSpPr>
        <p:spPr>
          <a:xfrm>
            <a:off x="2057400" y="4312682"/>
            <a:ext cx="3829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Where are they?</a:t>
            </a:r>
            <a:endParaRPr/>
          </a:p>
        </p:txBody>
      </p:sp>
      <p:sp>
        <p:nvSpPr>
          <p:cNvPr id="1777" name="Google Shape;1777;p20"/>
          <p:cNvSpPr txBox="1"/>
          <p:nvPr/>
        </p:nvSpPr>
        <p:spPr>
          <a:xfrm>
            <a:off x="2057400" y="4629150"/>
            <a:ext cx="5429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Can you guess what they are talking about?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21"/>
          <p:cNvSpPr txBox="1">
            <a:spLocks noGrp="1"/>
          </p:cNvSpPr>
          <p:nvPr>
            <p:ph type="title"/>
          </p:nvPr>
        </p:nvSpPr>
        <p:spPr>
          <a:xfrm>
            <a:off x="42284" y="441350"/>
            <a:ext cx="83753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sp>
        <p:nvSpPr>
          <p:cNvPr id="1783" name="Google Shape;1783;p21"/>
          <p:cNvSpPr txBox="1">
            <a:spLocks noGrp="1"/>
          </p:cNvSpPr>
          <p:nvPr>
            <p:ph type="subTitle" idx="1"/>
          </p:nvPr>
        </p:nvSpPr>
        <p:spPr>
          <a:xfrm>
            <a:off x="154297" y="1232150"/>
            <a:ext cx="8168228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/>
          </a:p>
        </p:txBody>
      </p:sp>
      <p:pic>
        <p:nvPicPr>
          <p:cNvPr id="1784" name="Google Shape;1784;p21" descr="Untitled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109" y="971550"/>
            <a:ext cx="7094441" cy="41719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85" name="Google Shape;1785;p21"/>
          <p:cNvSpPr/>
          <p:nvPr/>
        </p:nvSpPr>
        <p:spPr>
          <a:xfrm>
            <a:off x="1502373" y="4114800"/>
            <a:ext cx="1197965" cy="3857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Tourist</a:t>
            </a:r>
          </a:p>
        </p:txBody>
      </p:sp>
      <p:sp>
        <p:nvSpPr>
          <p:cNvPr id="1786" name="Google Shape;1786;p21"/>
          <p:cNvSpPr/>
          <p:nvPr/>
        </p:nvSpPr>
        <p:spPr>
          <a:xfrm>
            <a:off x="6973549" y="4114800"/>
            <a:ext cx="684551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/>
              </a:rPr>
              <a:t>Nga</a:t>
            </a:r>
          </a:p>
        </p:txBody>
      </p:sp>
      <p:cxnSp>
        <p:nvCxnSpPr>
          <p:cNvPr id="1787" name="Google Shape;1787;p21"/>
          <p:cNvCxnSpPr/>
          <p:nvPr/>
        </p:nvCxnSpPr>
        <p:spPr>
          <a:xfrm rot="10800000" flipH="1">
            <a:off x="2630149" y="3943350"/>
            <a:ext cx="684551" cy="2857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8" name="Google Shape;1788;p21"/>
          <p:cNvCxnSpPr/>
          <p:nvPr/>
        </p:nvCxnSpPr>
        <p:spPr>
          <a:xfrm rot="10800000">
            <a:off x="5286956" y="4114800"/>
            <a:ext cx="1742494" cy="2857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9" name="Google Shape;1789;p21"/>
          <p:cNvSpPr/>
          <p:nvPr/>
        </p:nvSpPr>
        <p:spPr>
          <a:xfrm>
            <a:off x="3732026" y="1155469"/>
            <a:ext cx="3583798" cy="743990"/>
          </a:xfrm>
          <a:prstGeom prst="wedgeRoundRectCallout">
            <a:avLst>
              <a:gd name="adj1" fmla="val -17674"/>
              <a:gd name="adj2" fmla="val 3640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are asking and answering about the way.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1"/>
          <p:cNvSpPr txBox="1"/>
          <p:nvPr/>
        </p:nvSpPr>
        <p:spPr>
          <a:xfrm>
            <a:off x="831272" y="166267"/>
            <a:ext cx="7405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 2.Listen and repeat. Then practice the dialogue with a partner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"/>
          <p:cNvSpPr txBox="1">
            <a:spLocks noGrp="1"/>
          </p:cNvSpPr>
          <p:nvPr>
            <p:ph type="ctrTitle"/>
          </p:nvPr>
        </p:nvSpPr>
        <p:spPr>
          <a:xfrm>
            <a:off x="884548" y="805422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UNIT 8: PLACES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"/>
          <p:cNvSpPr txBox="1">
            <a:spLocks noGrp="1"/>
          </p:cNvSpPr>
          <p:nvPr>
            <p:ph type="subTitle" idx="1"/>
          </p:nvPr>
        </p:nvSpPr>
        <p:spPr>
          <a:xfrm>
            <a:off x="1138675" y="3139858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/>
              <a:t>Section A </a:t>
            </a:r>
            <a:endParaRPr lang="en-US" sz="32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 smtClean="0"/>
              <a:t> </a:t>
            </a:r>
            <a:r>
              <a:rPr lang="en-US" sz="3200" dirty="0"/>
              <a:t>Asking the way (A1, </a:t>
            </a:r>
            <a:r>
              <a:rPr lang="en-US" sz="3200" dirty="0" smtClean="0"/>
              <a:t>A2, A3)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/>
              <a:t> </a:t>
            </a:r>
            <a:r>
              <a:rPr lang="en-US" sz="2800" dirty="0">
                <a:solidFill>
                  <a:srgbClr val="3B908E"/>
                </a:solidFill>
              </a:rPr>
              <a:t>(text book / page 79-82)</a:t>
            </a:r>
            <a:endParaRPr sz="2800" dirty="0">
              <a:solidFill>
                <a:srgbClr val="3B90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7" name="Google Shape;1797;p22" descr="Untitled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547" y="1337875"/>
            <a:ext cx="2945340" cy="239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798" name="Google Shape;1798;p22"/>
          <p:cNvSpPr/>
          <p:nvPr/>
        </p:nvSpPr>
        <p:spPr>
          <a:xfrm>
            <a:off x="3259326" y="225151"/>
            <a:ext cx="5857012" cy="2743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A2. Listen and repeat: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Excuse me. Is there a souvenir shop near here?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Nga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Yes. There is one on Hang Bai street.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Tourist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Could you tell me how to get there?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Nga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Go straight ahead. Take the second street on the left. The souvenir shop is on the right, opposite the post office.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Tourist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Thank you.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Nga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You’re welcome.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9" name="Google Shape;1799;p22"/>
          <p:cNvSpPr/>
          <p:nvPr/>
        </p:nvSpPr>
        <p:spPr>
          <a:xfrm>
            <a:off x="3255865" y="3077401"/>
            <a:ext cx="5919258" cy="190413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Excuse me. Could you show me the way to the supermarket, please?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Nga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The supermarket? OK. Go straight ahead. Take the first street on the right. The supermarket is in front of you.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Tourist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Thanks a lot.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Nga</a:t>
            </a: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You’re welcome.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2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806" name="Google Shape;1806;p23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807" name="Google Shape;1807;p23"/>
          <p:cNvSpPr txBox="1"/>
          <p:nvPr/>
        </p:nvSpPr>
        <p:spPr>
          <a:xfrm>
            <a:off x="1143000" y="326231"/>
            <a:ext cx="6605588" cy="23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1800" b="0" i="0" u="none" strike="noStrike" cap="non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</a:t>
            </a: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Excuse me. Is there a   ...................shop near here?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0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Nga:</a:t>
            </a: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Yes. There is one on Hang Bai Street.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Tourist:</a:t>
            </a: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Could you tell me ..................to get there?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0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Nga:</a:t>
            </a: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 ..................ahead. ..................the second street on the left. The souvenir shop is on the right, opposite the post office.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Tourist:</a:t>
            </a: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Thank you.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0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Nga:</a:t>
            </a:r>
            <a:r>
              <a:rPr lang="en-US" sz="1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You’re welcome. </a:t>
            </a:r>
            <a:endParaRPr/>
          </a:p>
        </p:txBody>
      </p:sp>
      <p:sp>
        <p:nvSpPr>
          <p:cNvPr id="1808" name="Google Shape;1808;p23"/>
          <p:cNvSpPr txBox="1"/>
          <p:nvPr/>
        </p:nvSpPr>
        <p:spPr>
          <a:xfrm>
            <a:off x="1143000" y="2845594"/>
            <a:ext cx="6550819" cy="222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Tourist:</a:t>
            </a:r>
            <a:r>
              <a:rPr lang="en-US" sz="1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Excuse me..................... you show me the way to the supermarket, please?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Lan:</a:t>
            </a:r>
            <a:r>
              <a:rPr lang="en-US" sz="1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supermarket? OK. .................straight..............    Take the first street .....................the right. The supermarket is in front of you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Tourist:</a:t>
            </a:r>
            <a:r>
              <a:rPr lang="en-US" sz="1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Thanks a lot.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8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Lan:</a:t>
            </a:r>
            <a:r>
              <a:rPr lang="en-US" sz="1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You’re welcome. </a:t>
            </a:r>
            <a:endParaRPr/>
          </a:p>
        </p:txBody>
      </p:sp>
      <p:sp>
        <p:nvSpPr>
          <p:cNvPr id="1809" name="Google Shape;1809;p23"/>
          <p:cNvSpPr txBox="1"/>
          <p:nvPr/>
        </p:nvSpPr>
        <p:spPr>
          <a:xfrm>
            <a:off x="1340644" y="0"/>
            <a:ext cx="608885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sng" strike="noStrike" cap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complete the dialogue</a:t>
            </a:r>
            <a:endParaRPr/>
          </a:p>
        </p:txBody>
      </p:sp>
      <p:sp>
        <p:nvSpPr>
          <p:cNvPr id="1810" name="Google Shape;1810;p23"/>
          <p:cNvSpPr txBox="1"/>
          <p:nvPr/>
        </p:nvSpPr>
        <p:spPr>
          <a:xfrm>
            <a:off x="4372571" y="306228"/>
            <a:ext cx="1165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souvenir</a:t>
            </a:r>
            <a:endParaRPr/>
          </a:p>
        </p:txBody>
      </p:sp>
      <p:sp>
        <p:nvSpPr>
          <p:cNvPr id="1811" name="Google Shape;1811;p23"/>
          <p:cNvSpPr txBox="1"/>
          <p:nvPr/>
        </p:nvSpPr>
        <p:spPr>
          <a:xfrm>
            <a:off x="4845844" y="298847"/>
            <a:ext cx="17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812" name="Google Shape;1812;p23"/>
          <p:cNvSpPr txBox="1"/>
          <p:nvPr/>
        </p:nvSpPr>
        <p:spPr>
          <a:xfrm>
            <a:off x="4282679" y="956072"/>
            <a:ext cx="1028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</a:t>
            </a:r>
            <a:endParaRPr/>
          </a:p>
        </p:txBody>
      </p:sp>
      <p:sp>
        <p:nvSpPr>
          <p:cNvPr id="1813" name="Google Shape;1813;p23"/>
          <p:cNvSpPr txBox="1"/>
          <p:nvPr/>
        </p:nvSpPr>
        <p:spPr>
          <a:xfrm>
            <a:off x="4462463" y="983456"/>
            <a:ext cx="228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814" name="Google Shape;1814;p23"/>
          <p:cNvSpPr txBox="1"/>
          <p:nvPr/>
        </p:nvSpPr>
        <p:spPr>
          <a:xfrm>
            <a:off x="2370535" y="1284685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straight</a:t>
            </a:r>
            <a:endParaRPr/>
          </a:p>
        </p:txBody>
      </p:sp>
      <p:sp>
        <p:nvSpPr>
          <p:cNvPr id="1815" name="Google Shape;1815;p23"/>
          <p:cNvSpPr txBox="1"/>
          <p:nvPr/>
        </p:nvSpPr>
        <p:spPr>
          <a:xfrm>
            <a:off x="2627710" y="1312069"/>
            <a:ext cx="285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816" name="Google Shape;1816;p23"/>
          <p:cNvSpPr txBox="1"/>
          <p:nvPr/>
        </p:nvSpPr>
        <p:spPr>
          <a:xfrm>
            <a:off x="4243388" y="1284685"/>
            <a:ext cx="773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</a:t>
            </a:r>
            <a:endParaRPr/>
          </a:p>
        </p:txBody>
      </p:sp>
      <p:sp>
        <p:nvSpPr>
          <p:cNvPr id="1817" name="Google Shape;1817;p23"/>
          <p:cNvSpPr txBox="1"/>
          <p:nvPr/>
        </p:nvSpPr>
        <p:spPr>
          <a:xfrm>
            <a:off x="4462463" y="1312069"/>
            <a:ext cx="529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818" name="Google Shape;1818;p23"/>
          <p:cNvSpPr txBox="1"/>
          <p:nvPr/>
        </p:nvSpPr>
        <p:spPr>
          <a:xfrm>
            <a:off x="3551040" y="2804874"/>
            <a:ext cx="821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</a:t>
            </a:r>
            <a:endParaRPr/>
          </a:p>
        </p:txBody>
      </p:sp>
      <p:sp>
        <p:nvSpPr>
          <p:cNvPr id="1819" name="Google Shape;1819;p23"/>
          <p:cNvSpPr txBox="1"/>
          <p:nvPr/>
        </p:nvSpPr>
        <p:spPr>
          <a:xfrm>
            <a:off x="3631406" y="2845594"/>
            <a:ext cx="228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820" name="Google Shape;1820;p23"/>
          <p:cNvSpPr txBox="1"/>
          <p:nvPr/>
        </p:nvSpPr>
        <p:spPr>
          <a:xfrm>
            <a:off x="4517231" y="3420666"/>
            <a:ext cx="5905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</a:t>
            </a:r>
            <a:endParaRPr/>
          </a:p>
        </p:txBody>
      </p:sp>
      <p:sp>
        <p:nvSpPr>
          <p:cNvPr id="1821" name="Google Shape;1821;p23"/>
          <p:cNvSpPr txBox="1"/>
          <p:nvPr/>
        </p:nvSpPr>
        <p:spPr>
          <a:xfrm>
            <a:off x="4654154" y="3457575"/>
            <a:ext cx="2738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822" name="Google Shape;1822;p23"/>
          <p:cNvSpPr txBox="1"/>
          <p:nvPr/>
        </p:nvSpPr>
        <p:spPr>
          <a:xfrm>
            <a:off x="6167438" y="3420666"/>
            <a:ext cx="8691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ahead</a:t>
            </a:r>
            <a:endParaRPr/>
          </a:p>
        </p:txBody>
      </p:sp>
      <p:sp>
        <p:nvSpPr>
          <p:cNvPr id="1823" name="Google Shape;1823;p23"/>
          <p:cNvSpPr txBox="1"/>
          <p:nvPr/>
        </p:nvSpPr>
        <p:spPr>
          <a:xfrm>
            <a:off x="6351985" y="3420666"/>
            <a:ext cx="2119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1824" name="Google Shape;1824;p23"/>
          <p:cNvSpPr txBox="1"/>
          <p:nvPr/>
        </p:nvSpPr>
        <p:spPr>
          <a:xfrm>
            <a:off x="3984431" y="3694510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endParaRPr/>
          </a:p>
        </p:txBody>
      </p:sp>
      <p:sp>
        <p:nvSpPr>
          <p:cNvPr id="1825" name="Google Shape;1825;p23"/>
          <p:cNvSpPr txBox="1"/>
          <p:nvPr/>
        </p:nvSpPr>
        <p:spPr>
          <a:xfrm>
            <a:off x="3906931" y="3694510"/>
            <a:ext cx="285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cxnSp>
        <p:nvCxnSpPr>
          <p:cNvPr id="1826" name="Google Shape;1826;p23"/>
          <p:cNvCxnSpPr/>
          <p:nvPr/>
        </p:nvCxnSpPr>
        <p:spPr>
          <a:xfrm>
            <a:off x="2490788" y="1312069"/>
            <a:ext cx="3559969" cy="11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7" name="Google Shape;1827;p23"/>
          <p:cNvCxnSpPr/>
          <p:nvPr/>
        </p:nvCxnSpPr>
        <p:spPr>
          <a:xfrm rot="10800000" flipH="1">
            <a:off x="3586163" y="3146822"/>
            <a:ext cx="3642122" cy="273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8" name="Google Shape;1828;p23"/>
          <p:cNvCxnSpPr/>
          <p:nvPr/>
        </p:nvCxnSpPr>
        <p:spPr>
          <a:xfrm rot="10800000" flipH="1">
            <a:off x="1450181" y="3420666"/>
            <a:ext cx="1944291" cy="273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9" name="Google Shape;1829;p23"/>
          <p:cNvCxnSpPr/>
          <p:nvPr/>
        </p:nvCxnSpPr>
        <p:spPr>
          <a:xfrm>
            <a:off x="2080022" y="1613298"/>
            <a:ext cx="5148263" cy="119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23"/>
          <p:cNvCxnSpPr/>
          <p:nvPr/>
        </p:nvCxnSpPr>
        <p:spPr>
          <a:xfrm>
            <a:off x="3996929" y="3776663"/>
            <a:ext cx="3559969" cy="11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1" name="Google Shape;1831;p23"/>
          <p:cNvCxnSpPr/>
          <p:nvPr/>
        </p:nvCxnSpPr>
        <p:spPr>
          <a:xfrm>
            <a:off x="1395413" y="4050506"/>
            <a:ext cx="3559969" cy="11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32" name="Google Shape;183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3516" y="764381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3" name="Google Shape;183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9975" y="440650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71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2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839" name="Google Shape;1839;p24"/>
          <p:cNvSpPr txBox="1">
            <a:spLocks noGrp="1"/>
          </p:cNvSpPr>
          <p:nvPr>
            <p:ph type="subTitle" idx="1"/>
          </p:nvPr>
        </p:nvSpPr>
        <p:spPr>
          <a:xfrm>
            <a:off x="877823" y="1193279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grpSp>
        <p:nvGrpSpPr>
          <p:cNvPr id="1840" name="Google Shape;1840;p24"/>
          <p:cNvGrpSpPr/>
          <p:nvPr/>
        </p:nvGrpSpPr>
        <p:grpSpPr>
          <a:xfrm>
            <a:off x="2186384" y="108481"/>
            <a:ext cx="4699670" cy="807252"/>
            <a:chOff x="7728915" y="1917859"/>
            <a:chExt cx="1034486" cy="222599"/>
          </a:xfrm>
        </p:grpSpPr>
        <p:sp>
          <p:nvSpPr>
            <p:cNvPr id="1841" name="Google Shape;1841;p2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p24"/>
          <p:cNvSpPr txBox="1"/>
          <p:nvPr/>
        </p:nvSpPr>
        <p:spPr>
          <a:xfrm>
            <a:off x="3232804" y="-2411"/>
            <a:ext cx="2693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Jua"/>
                <a:ea typeface="Jua"/>
                <a:cs typeface="Jua"/>
                <a:sym typeface="Jua"/>
              </a:rPr>
              <a:t>Remember:</a:t>
            </a:r>
            <a:endParaRPr sz="3600" b="1" i="0" u="none" strike="noStrike" cap="none">
              <a:solidFill>
                <a:srgbClr val="FF0000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1881" name="Google Shape;1881;p24"/>
          <p:cNvGrpSpPr/>
          <p:nvPr/>
        </p:nvGrpSpPr>
        <p:grpSpPr>
          <a:xfrm>
            <a:off x="8477863" y="2906020"/>
            <a:ext cx="689028" cy="804684"/>
            <a:chOff x="3712525" y="4589350"/>
            <a:chExt cx="260050" cy="303700"/>
          </a:xfrm>
        </p:grpSpPr>
        <p:sp>
          <p:nvSpPr>
            <p:cNvPr id="1882" name="Google Shape;1882;p24"/>
            <p:cNvSpPr/>
            <p:nvPr/>
          </p:nvSpPr>
          <p:spPr>
            <a:xfrm>
              <a:off x="3712525" y="4589350"/>
              <a:ext cx="260050" cy="303700"/>
            </a:xfrm>
            <a:custGeom>
              <a:avLst/>
              <a:gdLst/>
              <a:ahLst/>
              <a:cxnLst/>
              <a:rect l="l" t="t" r="r" b="b"/>
              <a:pathLst>
                <a:path w="10402" h="12148" extrusionOk="0">
                  <a:moveTo>
                    <a:pt x="6384" y="261"/>
                  </a:moveTo>
                  <a:cubicBezTo>
                    <a:pt x="6425" y="261"/>
                    <a:pt x="6455" y="264"/>
                    <a:pt x="6473" y="271"/>
                  </a:cubicBezTo>
                  <a:cubicBezTo>
                    <a:pt x="6606" y="320"/>
                    <a:pt x="6720" y="527"/>
                    <a:pt x="7107" y="1417"/>
                  </a:cubicBezTo>
                  <a:cubicBezTo>
                    <a:pt x="7285" y="1828"/>
                    <a:pt x="7485" y="2272"/>
                    <a:pt x="7549" y="2399"/>
                  </a:cubicBezTo>
                  <a:cubicBezTo>
                    <a:pt x="7666" y="2636"/>
                    <a:pt x="8490" y="4661"/>
                    <a:pt x="8589" y="4957"/>
                  </a:cubicBezTo>
                  <a:cubicBezTo>
                    <a:pt x="8619" y="5048"/>
                    <a:pt x="8683" y="5251"/>
                    <a:pt x="8734" y="5413"/>
                  </a:cubicBezTo>
                  <a:cubicBezTo>
                    <a:pt x="8884" y="5902"/>
                    <a:pt x="9896" y="8466"/>
                    <a:pt x="10015" y="8662"/>
                  </a:cubicBezTo>
                  <a:cubicBezTo>
                    <a:pt x="10100" y="8800"/>
                    <a:pt x="10127" y="8886"/>
                    <a:pt x="10121" y="9001"/>
                  </a:cubicBezTo>
                  <a:cubicBezTo>
                    <a:pt x="10113" y="9157"/>
                    <a:pt x="10071" y="9207"/>
                    <a:pt x="9753" y="9439"/>
                  </a:cubicBezTo>
                  <a:cubicBezTo>
                    <a:pt x="9476" y="9641"/>
                    <a:pt x="8588" y="10090"/>
                    <a:pt x="7629" y="10512"/>
                  </a:cubicBezTo>
                  <a:cubicBezTo>
                    <a:pt x="5063" y="11640"/>
                    <a:pt x="4472" y="11888"/>
                    <a:pt x="4195" y="11888"/>
                  </a:cubicBezTo>
                  <a:cubicBezTo>
                    <a:pt x="4144" y="11888"/>
                    <a:pt x="4104" y="11880"/>
                    <a:pt x="4064" y="11867"/>
                  </a:cubicBezTo>
                  <a:cubicBezTo>
                    <a:pt x="3808" y="11785"/>
                    <a:pt x="3702" y="11604"/>
                    <a:pt x="3276" y="10522"/>
                  </a:cubicBezTo>
                  <a:cubicBezTo>
                    <a:pt x="3065" y="9986"/>
                    <a:pt x="2307" y="8091"/>
                    <a:pt x="1590" y="6307"/>
                  </a:cubicBezTo>
                  <a:cubicBezTo>
                    <a:pt x="280" y="3046"/>
                    <a:pt x="177" y="2757"/>
                    <a:pt x="272" y="2619"/>
                  </a:cubicBezTo>
                  <a:cubicBezTo>
                    <a:pt x="359" y="2492"/>
                    <a:pt x="695" y="2272"/>
                    <a:pt x="1091" y="2081"/>
                  </a:cubicBezTo>
                  <a:cubicBezTo>
                    <a:pt x="1751" y="1762"/>
                    <a:pt x="2531" y="1401"/>
                    <a:pt x="2559" y="1401"/>
                  </a:cubicBezTo>
                  <a:cubicBezTo>
                    <a:pt x="2573" y="1401"/>
                    <a:pt x="3008" y="1236"/>
                    <a:pt x="3528" y="1031"/>
                  </a:cubicBezTo>
                  <a:cubicBezTo>
                    <a:pt x="4048" y="825"/>
                    <a:pt x="4687" y="599"/>
                    <a:pt x="4953" y="525"/>
                  </a:cubicBezTo>
                  <a:cubicBezTo>
                    <a:pt x="5477" y="379"/>
                    <a:pt x="6131" y="261"/>
                    <a:pt x="6384" y="261"/>
                  </a:cubicBezTo>
                  <a:close/>
                  <a:moveTo>
                    <a:pt x="6416" y="1"/>
                  </a:moveTo>
                  <a:cubicBezTo>
                    <a:pt x="6414" y="1"/>
                    <a:pt x="6413" y="1"/>
                    <a:pt x="6411" y="1"/>
                  </a:cubicBezTo>
                  <a:cubicBezTo>
                    <a:pt x="5982" y="3"/>
                    <a:pt x="4579" y="337"/>
                    <a:pt x="4490" y="458"/>
                  </a:cubicBezTo>
                  <a:cubicBezTo>
                    <a:pt x="4475" y="480"/>
                    <a:pt x="4433" y="493"/>
                    <a:pt x="4387" y="493"/>
                  </a:cubicBezTo>
                  <a:cubicBezTo>
                    <a:pt x="4376" y="493"/>
                    <a:pt x="4366" y="492"/>
                    <a:pt x="4356" y="491"/>
                  </a:cubicBezTo>
                  <a:cubicBezTo>
                    <a:pt x="4353" y="491"/>
                    <a:pt x="4350" y="491"/>
                    <a:pt x="4347" y="491"/>
                  </a:cubicBezTo>
                  <a:cubicBezTo>
                    <a:pt x="4257" y="491"/>
                    <a:pt x="3853" y="635"/>
                    <a:pt x="3048" y="953"/>
                  </a:cubicBezTo>
                  <a:cubicBezTo>
                    <a:pt x="2384" y="1214"/>
                    <a:pt x="1838" y="1439"/>
                    <a:pt x="1832" y="1453"/>
                  </a:cubicBezTo>
                  <a:cubicBezTo>
                    <a:pt x="1826" y="1465"/>
                    <a:pt x="1567" y="1594"/>
                    <a:pt x="1254" y="1739"/>
                  </a:cubicBezTo>
                  <a:cubicBezTo>
                    <a:pt x="626" y="2028"/>
                    <a:pt x="291" y="2217"/>
                    <a:pt x="255" y="2303"/>
                  </a:cubicBezTo>
                  <a:cubicBezTo>
                    <a:pt x="242" y="2334"/>
                    <a:pt x="199" y="2374"/>
                    <a:pt x="165" y="2388"/>
                  </a:cubicBezTo>
                  <a:cubicBezTo>
                    <a:pt x="83" y="2421"/>
                    <a:pt x="4" y="2622"/>
                    <a:pt x="1" y="2805"/>
                  </a:cubicBezTo>
                  <a:cubicBezTo>
                    <a:pt x="0" y="2942"/>
                    <a:pt x="726" y="4794"/>
                    <a:pt x="2937" y="10300"/>
                  </a:cubicBezTo>
                  <a:cubicBezTo>
                    <a:pt x="3507" y="11719"/>
                    <a:pt x="3529" y="11765"/>
                    <a:pt x="3684" y="11905"/>
                  </a:cubicBezTo>
                  <a:cubicBezTo>
                    <a:pt x="3772" y="11984"/>
                    <a:pt x="3901" y="12070"/>
                    <a:pt x="3971" y="12097"/>
                  </a:cubicBezTo>
                  <a:cubicBezTo>
                    <a:pt x="4048" y="12127"/>
                    <a:pt x="4107" y="12147"/>
                    <a:pt x="4186" y="12147"/>
                  </a:cubicBezTo>
                  <a:cubicBezTo>
                    <a:pt x="4385" y="12147"/>
                    <a:pt x="4704" y="12020"/>
                    <a:pt x="5713" y="11604"/>
                  </a:cubicBezTo>
                  <a:cubicBezTo>
                    <a:pt x="6446" y="11302"/>
                    <a:pt x="7189" y="10986"/>
                    <a:pt x="7362" y="10903"/>
                  </a:cubicBezTo>
                  <a:cubicBezTo>
                    <a:pt x="7535" y="10819"/>
                    <a:pt x="7909" y="10645"/>
                    <a:pt x="8190" y="10518"/>
                  </a:cubicBezTo>
                  <a:cubicBezTo>
                    <a:pt x="9831" y="9775"/>
                    <a:pt x="10323" y="9448"/>
                    <a:pt x="10379" y="9064"/>
                  </a:cubicBezTo>
                  <a:cubicBezTo>
                    <a:pt x="10401" y="8909"/>
                    <a:pt x="10321" y="8616"/>
                    <a:pt x="10240" y="8558"/>
                  </a:cubicBezTo>
                  <a:cubicBezTo>
                    <a:pt x="10147" y="8489"/>
                    <a:pt x="9122" y="5850"/>
                    <a:pt x="8792" y="4826"/>
                  </a:cubicBezTo>
                  <a:cubicBezTo>
                    <a:pt x="8588" y="4195"/>
                    <a:pt x="8205" y="3245"/>
                    <a:pt x="8053" y="2997"/>
                  </a:cubicBezTo>
                  <a:cubicBezTo>
                    <a:pt x="7994" y="2901"/>
                    <a:pt x="7956" y="2801"/>
                    <a:pt x="7968" y="2772"/>
                  </a:cubicBezTo>
                  <a:cubicBezTo>
                    <a:pt x="7980" y="2742"/>
                    <a:pt x="7871" y="2479"/>
                    <a:pt x="7698" y="2123"/>
                  </a:cubicBezTo>
                  <a:cubicBezTo>
                    <a:pt x="7538" y="1794"/>
                    <a:pt x="7293" y="1257"/>
                    <a:pt x="7156" y="927"/>
                  </a:cubicBezTo>
                  <a:cubicBezTo>
                    <a:pt x="6847" y="192"/>
                    <a:pt x="6695" y="1"/>
                    <a:pt x="6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3737775" y="4633800"/>
              <a:ext cx="53125" cy="23875"/>
            </a:xfrm>
            <a:custGeom>
              <a:avLst/>
              <a:gdLst/>
              <a:ahLst/>
              <a:cxnLst/>
              <a:rect l="l" t="t" r="r" b="b"/>
              <a:pathLst>
                <a:path w="2125" h="955" extrusionOk="0">
                  <a:moveTo>
                    <a:pt x="1887" y="0"/>
                  </a:moveTo>
                  <a:cubicBezTo>
                    <a:pt x="1810" y="0"/>
                    <a:pt x="1611" y="90"/>
                    <a:pt x="687" y="505"/>
                  </a:cubicBezTo>
                  <a:cubicBezTo>
                    <a:pt x="105" y="765"/>
                    <a:pt x="1" y="842"/>
                    <a:pt x="94" y="943"/>
                  </a:cubicBezTo>
                  <a:cubicBezTo>
                    <a:pt x="101" y="950"/>
                    <a:pt x="112" y="955"/>
                    <a:pt x="131" y="955"/>
                  </a:cubicBezTo>
                  <a:cubicBezTo>
                    <a:pt x="207" y="955"/>
                    <a:pt x="407" y="877"/>
                    <a:pt x="944" y="647"/>
                  </a:cubicBezTo>
                  <a:cubicBezTo>
                    <a:pt x="2006" y="193"/>
                    <a:pt x="2125" y="118"/>
                    <a:pt x="1939" y="17"/>
                  </a:cubicBezTo>
                  <a:cubicBezTo>
                    <a:pt x="1922" y="8"/>
                    <a:pt x="191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3823300" y="4615725"/>
              <a:ext cx="14325" cy="7750"/>
            </a:xfrm>
            <a:custGeom>
              <a:avLst/>
              <a:gdLst/>
              <a:ahLst/>
              <a:cxnLst/>
              <a:rect l="l" t="t" r="r" b="b"/>
              <a:pathLst>
                <a:path w="573" h="310" extrusionOk="0">
                  <a:moveTo>
                    <a:pt x="347" y="0"/>
                  </a:moveTo>
                  <a:cubicBezTo>
                    <a:pt x="287" y="0"/>
                    <a:pt x="212" y="35"/>
                    <a:pt x="95" y="111"/>
                  </a:cubicBezTo>
                  <a:cubicBezTo>
                    <a:pt x="0" y="173"/>
                    <a:pt x="34" y="310"/>
                    <a:pt x="141" y="310"/>
                  </a:cubicBezTo>
                  <a:cubicBezTo>
                    <a:pt x="142" y="310"/>
                    <a:pt x="143" y="310"/>
                    <a:pt x="144" y="310"/>
                  </a:cubicBezTo>
                  <a:cubicBezTo>
                    <a:pt x="381" y="305"/>
                    <a:pt x="572" y="102"/>
                    <a:pt x="417" y="18"/>
                  </a:cubicBezTo>
                  <a:cubicBezTo>
                    <a:pt x="395" y="7"/>
                    <a:pt x="373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3842500" y="4609075"/>
              <a:ext cx="15050" cy="7050"/>
            </a:xfrm>
            <a:custGeom>
              <a:avLst/>
              <a:gdLst/>
              <a:ahLst/>
              <a:cxnLst/>
              <a:rect l="l" t="t" r="r" b="b"/>
              <a:pathLst>
                <a:path w="602" h="282" extrusionOk="0">
                  <a:moveTo>
                    <a:pt x="407" y="0"/>
                  </a:moveTo>
                  <a:cubicBezTo>
                    <a:pt x="358" y="0"/>
                    <a:pt x="293" y="14"/>
                    <a:pt x="210" y="42"/>
                  </a:cubicBezTo>
                  <a:cubicBezTo>
                    <a:pt x="10" y="108"/>
                    <a:pt x="1" y="118"/>
                    <a:pt x="38" y="208"/>
                  </a:cubicBezTo>
                  <a:cubicBezTo>
                    <a:pt x="59" y="259"/>
                    <a:pt x="75" y="281"/>
                    <a:pt x="121" y="281"/>
                  </a:cubicBezTo>
                  <a:cubicBezTo>
                    <a:pt x="156" y="281"/>
                    <a:pt x="209" y="268"/>
                    <a:pt x="295" y="243"/>
                  </a:cubicBezTo>
                  <a:cubicBezTo>
                    <a:pt x="538" y="172"/>
                    <a:pt x="601" y="102"/>
                    <a:pt x="492" y="23"/>
                  </a:cubicBezTo>
                  <a:cubicBezTo>
                    <a:pt x="471" y="8"/>
                    <a:pt x="443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3739700" y="4617125"/>
              <a:ext cx="172225" cy="141300"/>
            </a:xfrm>
            <a:custGeom>
              <a:avLst/>
              <a:gdLst/>
              <a:ahLst/>
              <a:cxnLst/>
              <a:rect l="l" t="t" r="r" b="b"/>
              <a:pathLst>
                <a:path w="6889" h="5652" extrusionOk="0">
                  <a:moveTo>
                    <a:pt x="5186" y="0"/>
                  </a:moveTo>
                  <a:cubicBezTo>
                    <a:pt x="5177" y="0"/>
                    <a:pt x="5168" y="1"/>
                    <a:pt x="5160" y="3"/>
                  </a:cubicBezTo>
                  <a:cubicBezTo>
                    <a:pt x="5031" y="26"/>
                    <a:pt x="3398" y="648"/>
                    <a:pt x="3385" y="678"/>
                  </a:cubicBezTo>
                  <a:cubicBezTo>
                    <a:pt x="3380" y="690"/>
                    <a:pt x="2681" y="993"/>
                    <a:pt x="1830" y="1353"/>
                  </a:cubicBezTo>
                  <a:cubicBezTo>
                    <a:pt x="978" y="1714"/>
                    <a:pt x="227" y="2040"/>
                    <a:pt x="158" y="2081"/>
                  </a:cubicBezTo>
                  <a:cubicBezTo>
                    <a:pt x="1" y="2173"/>
                    <a:pt x="1" y="2238"/>
                    <a:pt x="160" y="2842"/>
                  </a:cubicBezTo>
                  <a:cubicBezTo>
                    <a:pt x="384" y="3698"/>
                    <a:pt x="1103" y="5330"/>
                    <a:pt x="1252" y="5330"/>
                  </a:cubicBezTo>
                  <a:cubicBezTo>
                    <a:pt x="1254" y="5330"/>
                    <a:pt x="1256" y="5329"/>
                    <a:pt x="1258" y="5328"/>
                  </a:cubicBezTo>
                  <a:cubicBezTo>
                    <a:pt x="1381" y="5278"/>
                    <a:pt x="1362" y="5149"/>
                    <a:pt x="1173" y="4769"/>
                  </a:cubicBezTo>
                  <a:cubicBezTo>
                    <a:pt x="882" y="4182"/>
                    <a:pt x="574" y="3403"/>
                    <a:pt x="409" y="2835"/>
                  </a:cubicBezTo>
                  <a:cubicBezTo>
                    <a:pt x="326" y="2550"/>
                    <a:pt x="264" y="2297"/>
                    <a:pt x="272" y="2274"/>
                  </a:cubicBezTo>
                  <a:cubicBezTo>
                    <a:pt x="280" y="2252"/>
                    <a:pt x="771" y="2034"/>
                    <a:pt x="1361" y="1792"/>
                  </a:cubicBezTo>
                  <a:cubicBezTo>
                    <a:pt x="2151" y="1469"/>
                    <a:pt x="2447" y="1332"/>
                    <a:pt x="2485" y="1274"/>
                  </a:cubicBezTo>
                  <a:cubicBezTo>
                    <a:pt x="2512" y="1231"/>
                    <a:pt x="2518" y="1189"/>
                    <a:pt x="2497" y="1180"/>
                  </a:cubicBezTo>
                  <a:cubicBezTo>
                    <a:pt x="2475" y="1171"/>
                    <a:pt x="2473" y="1160"/>
                    <a:pt x="2491" y="1152"/>
                  </a:cubicBezTo>
                  <a:cubicBezTo>
                    <a:pt x="2494" y="1151"/>
                    <a:pt x="2499" y="1150"/>
                    <a:pt x="2505" y="1150"/>
                  </a:cubicBezTo>
                  <a:cubicBezTo>
                    <a:pt x="2528" y="1150"/>
                    <a:pt x="2567" y="1159"/>
                    <a:pt x="2601" y="1174"/>
                  </a:cubicBezTo>
                  <a:cubicBezTo>
                    <a:pt x="2610" y="1177"/>
                    <a:pt x="2621" y="1179"/>
                    <a:pt x="2635" y="1179"/>
                  </a:cubicBezTo>
                  <a:cubicBezTo>
                    <a:pt x="2730" y="1179"/>
                    <a:pt x="2968" y="1093"/>
                    <a:pt x="3652" y="818"/>
                  </a:cubicBezTo>
                  <a:cubicBezTo>
                    <a:pt x="4186" y="604"/>
                    <a:pt x="4745" y="394"/>
                    <a:pt x="4896" y="352"/>
                  </a:cubicBezTo>
                  <a:lnTo>
                    <a:pt x="5168" y="274"/>
                  </a:lnTo>
                  <a:lnTo>
                    <a:pt x="5309" y="546"/>
                  </a:lnTo>
                  <a:cubicBezTo>
                    <a:pt x="5609" y="1126"/>
                    <a:pt x="6069" y="2189"/>
                    <a:pt x="6323" y="2897"/>
                  </a:cubicBezTo>
                  <a:cubicBezTo>
                    <a:pt x="6578" y="3604"/>
                    <a:pt x="6587" y="3643"/>
                    <a:pt x="6518" y="3703"/>
                  </a:cubicBezTo>
                  <a:cubicBezTo>
                    <a:pt x="6422" y="3789"/>
                    <a:pt x="5062" y="4255"/>
                    <a:pt x="2143" y="5202"/>
                  </a:cubicBezTo>
                  <a:cubicBezTo>
                    <a:pt x="1853" y="5297"/>
                    <a:pt x="1602" y="5390"/>
                    <a:pt x="1588" y="5411"/>
                  </a:cubicBezTo>
                  <a:cubicBezTo>
                    <a:pt x="1582" y="5419"/>
                    <a:pt x="1576" y="5423"/>
                    <a:pt x="1568" y="5423"/>
                  </a:cubicBezTo>
                  <a:cubicBezTo>
                    <a:pt x="1545" y="5423"/>
                    <a:pt x="1507" y="5383"/>
                    <a:pt x="1420" y="5276"/>
                  </a:cubicBezTo>
                  <a:cubicBezTo>
                    <a:pt x="1410" y="5264"/>
                    <a:pt x="1400" y="5257"/>
                    <a:pt x="1390" y="5257"/>
                  </a:cubicBezTo>
                  <a:cubicBezTo>
                    <a:pt x="1370" y="5257"/>
                    <a:pt x="1345" y="5282"/>
                    <a:pt x="1306" y="5338"/>
                  </a:cubicBezTo>
                  <a:cubicBezTo>
                    <a:pt x="1218" y="5467"/>
                    <a:pt x="1236" y="5524"/>
                    <a:pt x="1395" y="5615"/>
                  </a:cubicBezTo>
                  <a:cubicBezTo>
                    <a:pt x="1435" y="5638"/>
                    <a:pt x="1465" y="5651"/>
                    <a:pt x="1511" y="5651"/>
                  </a:cubicBezTo>
                  <a:cubicBezTo>
                    <a:pt x="1593" y="5651"/>
                    <a:pt x="1725" y="5607"/>
                    <a:pt x="2054" y="5493"/>
                  </a:cubicBezTo>
                  <a:cubicBezTo>
                    <a:pt x="2353" y="5388"/>
                    <a:pt x="2774" y="5252"/>
                    <a:pt x="2993" y="5188"/>
                  </a:cubicBezTo>
                  <a:cubicBezTo>
                    <a:pt x="3501" y="5040"/>
                    <a:pt x="6158" y="4134"/>
                    <a:pt x="6534" y="3981"/>
                  </a:cubicBezTo>
                  <a:cubicBezTo>
                    <a:pt x="6736" y="3900"/>
                    <a:pt x="6827" y="3843"/>
                    <a:pt x="6845" y="3789"/>
                  </a:cubicBezTo>
                  <a:cubicBezTo>
                    <a:pt x="6888" y="3656"/>
                    <a:pt x="6454" y="2471"/>
                    <a:pt x="5943" y="1325"/>
                  </a:cubicBezTo>
                  <a:cubicBezTo>
                    <a:pt x="5455" y="232"/>
                    <a:pt x="5326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3800225" y="4654000"/>
              <a:ext cx="42825" cy="74825"/>
            </a:xfrm>
            <a:custGeom>
              <a:avLst/>
              <a:gdLst/>
              <a:ahLst/>
              <a:cxnLst/>
              <a:rect l="l" t="t" r="r" b="b"/>
              <a:pathLst>
                <a:path w="1713" h="2993" extrusionOk="0">
                  <a:moveTo>
                    <a:pt x="624" y="0"/>
                  </a:moveTo>
                  <a:cubicBezTo>
                    <a:pt x="489" y="0"/>
                    <a:pt x="416" y="48"/>
                    <a:pt x="278" y="203"/>
                  </a:cubicBezTo>
                  <a:cubicBezTo>
                    <a:pt x="138" y="360"/>
                    <a:pt x="1" y="700"/>
                    <a:pt x="39" y="794"/>
                  </a:cubicBezTo>
                  <a:cubicBezTo>
                    <a:pt x="55" y="833"/>
                    <a:pt x="78" y="852"/>
                    <a:pt x="105" y="852"/>
                  </a:cubicBezTo>
                  <a:cubicBezTo>
                    <a:pt x="163" y="852"/>
                    <a:pt x="240" y="764"/>
                    <a:pt x="302" y="612"/>
                  </a:cubicBezTo>
                  <a:cubicBezTo>
                    <a:pt x="395" y="382"/>
                    <a:pt x="521" y="251"/>
                    <a:pt x="621" y="251"/>
                  </a:cubicBezTo>
                  <a:cubicBezTo>
                    <a:pt x="673" y="251"/>
                    <a:pt x="719" y="287"/>
                    <a:pt x="749" y="363"/>
                  </a:cubicBezTo>
                  <a:cubicBezTo>
                    <a:pt x="828" y="561"/>
                    <a:pt x="808" y="1249"/>
                    <a:pt x="712" y="1652"/>
                  </a:cubicBezTo>
                  <a:cubicBezTo>
                    <a:pt x="692" y="1735"/>
                    <a:pt x="670" y="1947"/>
                    <a:pt x="665" y="2123"/>
                  </a:cubicBezTo>
                  <a:cubicBezTo>
                    <a:pt x="660" y="2298"/>
                    <a:pt x="645" y="2555"/>
                    <a:pt x="633" y="2694"/>
                  </a:cubicBezTo>
                  <a:cubicBezTo>
                    <a:pt x="614" y="2920"/>
                    <a:pt x="621" y="2951"/>
                    <a:pt x="695" y="2983"/>
                  </a:cubicBezTo>
                  <a:cubicBezTo>
                    <a:pt x="710" y="2989"/>
                    <a:pt x="726" y="2993"/>
                    <a:pt x="745" y="2993"/>
                  </a:cubicBezTo>
                  <a:cubicBezTo>
                    <a:pt x="809" y="2993"/>
                    <a:pt x="908" y="2949"/>
                    <a:pt x="1144" y="2827"/>
                  </a:cubicBezTo>
                  <a:cubicBezTo>
                    <a:pt x="1346" y="2722"/>
                    <a:pt x="1551" y="2618"/>
                    <a:pt x="1601" y="2597"/>
                  </a:cubicBezTo>
                  <a:cubicBezTo>
                    <a:pt x="1710" y="2550"/>
                    <a:pt x="1713" y="2424"/>
                    <a:pt x="1605" y="2379"/>
                  </a:cubicBezTo>
                  <a:cubicBezTo>
                    <a:pt x="1590" y="2373"/>
                    <a:pt x="1574" y="2369"/>
                    <a:pt x="1556" y="2369"/>
                  </a:cubicBezTo>
                  <a:cubicBezTo>
                    <a:pt x="1497" y="2369"/>
                    <a:pt x="1411" y="2407"/>
                    <a:pt x="1222" y="2509"/>
                  </a:cubicBezTo>
                  <a:cubicBezTo>
                    <a:pt x="1059" y="2597"/>
                    <a:pt x="916" y="2666"/>
                    <a:pt x="898" y="2666"/>
                  </a:cubicBezTo>
                  <a:cubicBezTo>
                    <a:pt x="898" y="2666"/>
                    <a:pt x="897" y="2665"/>
                    <a:pt x="897" y="2665"/>
                  </a:cubicBezTo>
                  <a:cubicBezTo>
                    <a:pt x="885" y="2661"/>
                    <a:pt x="886" y="2501"/>
                    <a:pt x="899" y="2310"/>
                  </a:cubicBezTo>
                  <a:cubicBezTo>
                    <a:pt x="911" y="2118"/>
                    <a:pt x="921" y="1930"/>
                    <a:pt x="922" y="1892"/>
                  </a:cubicBezTo>
                  <a:cubicBezTo>
                    <a:pt x="922" y="1853"/>
                    <a:pt x="935" y="1756"/>
                    <a:pt x="952" y="1670"/>
                  </a:cubicBezTo>
                  <a:cubicBezTo>
                    <a:pt x="1031" y="1251"/>
                    <a:pt x="1067" y="662"/>
                    <a:pt x="1025" y="447"/>
                  </a:cubicBezTo>
                  <a:cubicBezTo>
                    <a:pt x="965" y="139"/>
                    <a:pt x="880" y="21"/>
                    <a:pt x="699" y="4"/>
                  </a:cubicBezTo>
                  <a:cubicBezTo>
                    <a:pt x="672" y="2"/>
                    <a:pt x="64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3769375" y="4672750"/>
              <a:ext cx="31250" cy="61650"/>
            </a:xfrm>
            <a:custGeom>
              <a:avLst/>
              <a:gdLst/>
              <a:ahLst/>
              <a:cxnLst/>
              <a:rect l="l" t="t" r="r" b="b"/>
              <a:pathLst>
                <a:path w="1250" h="2466" extrusionOk="0">
                  <a:moveTo>
                    <a:pt x="290" y="1"/>
                  </a:moveTo>
                  <a:cubicBezTo>
                    <a:pt x="272" y="1"/>
                    <a:pt x="254" y="4"/>
                    <a:pt x="236" y="12"/>
                  </a:cubicBezTo>
                  <a:cubicBezTo>
                    <a:pt x="188" y="32"/>
                    <a:pt x="149" y="127"/>
                    <a:pt x="129" y="278"/>
                  </a:cubicBezTo>
                  <a:cubicBezTo>
                    <a:pt x="111" y="409"/>
                    <a:pt x="77" y="606"/>
                    <a:pt x="51" y="725"/>
                  </a:cubicBezTo>
                  <a:cubicBezTo>
                    <a:pt x="0" y="957"/>
                    <a:pt x="31" y="1092"/>
                    <a:pt x="135" y="1092"/>
                  </a:cubicBezTo>
                  <a:cubicBezTo>
                    <a:pt x="136" y="1092"/>
                    <a:pt x="137" y="1092"/>
                    <a:pt x="137" y="1092"/>
                  </a:cubicBezTo>
                  <a:cubicBezTo>
                    <a:pt x="181" y="1091"/>
                    <a:pt x="223" y="996"/>
                    <a:pt x="261" y="811"/>
                  </a:cubicBezTo>
                  <a:cubicBezTo>
                    <a:pt x="293" y="659"/>
                    <a:pt x="324" y="540"/>
                    <a:pt x="333" y="540"/>
                  </a:cubicBezTo>
                  <a:cubicBezTo>
                    <a:pt x="333" y="540"/>
                    <a:pt x="333" y="540"/>
                    <a:pt x="333" y="540"/>
                  </a:cubicBezTo>
                  <a:cubicBezTo>
                    <a:pt x="340" y="545"/>
                    <a:pt x="499" y="966"/>
                    <a:pt x="685" y="1480"/>
                  </a:cubicBezTo>
                  <a:cubicBezTo>
                    <a:pt x="979" y="2291"/>
                    <a:pt x="1034" y="2415"/>
                    <a:pt x="1108" y="2447"/>
                  </a:cubicBezTo>
                  <a:cubicBezTo>
                    <a:pt x="1136" y="2459"/>
                    <a:pt x="1156" y="2466"/>
                    <a:pt x="1171" y="2466"/>
                  </a:cubicBezTo>
                  <a:cubicBezTo>
                    <a:pt x="1196" y="2466"/>
                    <a:pt x="1209" y="2447"/>
                    <a:pt x="1226" y="2403"/>
                  </a:cubicBezTo>
                  <a:cubicBezTo>
                    <a:pt x="1250" y="2341"/>
                    <a:pt x="1186" y="2130"/>
                    <a:pt x="964" y="1533"/>
                  </a:cubicBezTo>
                  <a:cubicBezTo>
                    <a:pt x="803" y="1101"/>
                    <a:pt x="627" y="602"/>
                    <a:pt x="572" y="430"/>
                  </a:cubicBezTo>
                  <a:cubicBezTo>
                    <a:pt x="480" y="133"/>
                    <a:pt x="394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3840600" y="4639975"/>
              <a:ext cx="44350" cy="67900"/>
            </a:xfrm>
            <a:custGeom>
              <a:avLst/>
              <a:gdLst/>
              <a:ahLst/>
              <a:cxnLst/>
              <a:rect l="l" t="t" r="r" b="b"/>
              <a:pathLst>
                <a:path w="1774" h="2716" extrusionOk="0">
                  <a:moveTo>
                    <a:pt x="882" y="0"/>
                  </a:moveTo>
                  <a:cubicBezTo>
                    <a:pt x="879" y="0"/>
                    <a:pt x="876" y="0"/>
                    <a:pt x="873" y="0"/>
                  </a:cubicBezTo>
                  <a:cubicBezTo>
                    <a:pt x="692" y="4"/>
                    <a:pt x="1" y="312"/>
                    <a:pt x="2" y="387"/>
                  </a:cubicBezTo>
                  <a:cubicBezTo>
                    <a:pt x="3" y="420"/>
                    <a:pt x="38" y="467"/>
                    <a:pt x="80" y="489"/>
                  </a:cubicBezTo>
                  <a:cubicBezTo>
                    <a:pt x="98" y="500"/>
                    <a:pt x="117" y="505"/>
                    <a:pt x="139" y="505"/>
                  </a:cubicBezTo>
                  <a:cubicBezTo>
                    <a:pt x="193" y="505"/>
                    <a:pt x="269" y="473"/>
                    <a:pt x="418" y="394"/>
                  </a:cubicBezTo>
                  <a:cubicBezTo>
                    <a:pt x="542" y="330"/>
                    <a:pt x="648" y="287"/>
                    <a:pt x="683" y="287"/>
                  </a:cubicBezTo>
                  <a:cubicBezTo>
                    <a:pt x="689" y="287"/>
                    <a:pt x="693" y="289"/>
                    <a:pt x="694" y="292"/>
                  </a:cubicBezTo>
                  <a:cubicBezTo>
                    <a:pt x="702" y="311"/>
                    <a:pt x="637" y="492"/>
                    <a:pt x="551" y="695"/>
                  </a:cubicBezTo>
                  <a:cubicBezTo>
                    <a:pt x="402" y="1044"/>
                    <a:pt x="385" y="1177"/>
                    <a:pt x="528" y="1177"/>
                  </a:cubicBezTo>
                  <a:cubicBezTo>
                    <a:pt x="571" y="1177"/>
                    <a:pt x="627" y="1165"/>
                    <a:pt x="698" y="1144"/>
                  </a:cubicBezTo>
                  <a:cubicBezTo>
                    <a:pt x="777" y="1121"/>
                    <a:pt x="844" y="1109"/>
                    <a:pt x="902" y="1109"/>
                  </a:cubicBezTo>
                  <a:cubicBezTo>
                    <a:pt x="954" y="1109"/>
                    <a:pt x="998" y="1118"/>
                    <a:pt x="1038" y="1137"/>
                  </a:cubicBezTo>
                  <a:cubicBezTo>
                    <a:pt x="1202" y="1212"/>
                    <a:pt x="1392" y="1437"/>
                    <a:pt x="1479" y="1658"/>
                  </a:cubicBezTo>
                  <a:cubicBezTo>
                    <a:pt x="1546" y="1823"/>
                    <a:pt x="1542" y="1874"/>
                    <a:pt x="1461" y="2080"/>
                  </a:cubicBezTo>
                  <a:cubicBezTo>
                    <a:pt x="1411" y="2207"/>
                    <a:pt x="1347" y="2326"/>
                    <a:pt x="1322" y="2339"/>
                  </a:cubicBezTo>
                  <a:cubicBezTo>
                    <a:pt x="1297" y="2351"/>
                    <a:pt x="1221" y="2389"/>
                    <a:pt x="1150" y="2424"/>
                  </a:cubicBezTo>
                  <a:cubicBezTo>
                    <a:pt x="1104" y="2447"/>
                    <a:pt x="1059" y="2458"/>
                    <a:pt x="1008" y="2458"/>
                  </a:cubicBezTo>
                  <a:cubicBezTo>
                    <a:pt x="959" y="2458"/>
                    <a:pt x="904" y="2448"/>
                    <a:pt x="836" y="2426"/>
                  </a:cubicBezTo>
                  <a:cubicBezTo>
                    <a:pt x="780" y="2408"/>
                    <a:pt x="731" y="2400"/>
                    <a:pt x="690" y="2400"/>
                  </a:cubicBezTo>
                  <a:cubicBezTo>
                    <a:pt x="539" y="2400"/>
                    <a:pt x="511" y="2513"/>
                    <a:pt x="672" y="2647"/>
                  </a:cubicBezTo>
                  <a:cubicBezTo>
                    <a:pt x="728" y="2694"/>
                    <a:pt x="817" y="2716"/>
                    <a:pt x="919" y="2716"/>
                  </a:cubicBezTo>
                  <a:cubicBezTo>
                    <a:pt x="1115" y="2716"/>
                    <a:pt x="1356" y="2636"/>
                    <a:pt x="1497" y="2503"/>
                  </a:cubicBezTo>
                  <a:cubicBezTo>
                    <a:pt x="1615" y="2393"/>
                    <a:pt x="1767" y="2021"/>
                    <a:pt x="1769" y="1839"/>
                  </a:cubicBezTo>
                  <a:cubicBezTo>
                    <a:pt x="1773" y="1415"/>
                    <a:pt x="1302" y="867"/>
                    <a:pt x="929" y="863"/>
                  </a:cubicBezTo>
                  <a:cubicBezTo>
                    <a:pt x="849" y="862"/>
                    <a:pt x="783" y="850"/>
                    <a:pt x="777" y="837"/>
                  </a:cubicBezTo>
                  <a:cubicBezTo>
                    <a:pt x="771" y="823"/>
                    <a:pt x="830" y="662"/>
                    <a:pt x="908" y="476"/>
                  </a:cubicBezTo>
                  <a:cubicBezTo>
                    <a:pt x="1060" y="114"/>
                    <a:pt x="105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3826200" y="4754100"/>
              <a:ext cx="28325" cy="27250"/>
            </a:xfrm>
            <a:custGeom>
              <a:avLst/>
              <a:gdLst/>
              <a:ahLst/>
              <a:cxnLst/>
              <a:rect l="l" t="t" r="r" b="b"/>
              <a:pathLst>
                <a:path w="1133" h="1090" extrusionOk="0">
                  <a:moveTo>
                    <a:pt x="553" y="248"/>
                  </a:moveTo>
                  <a:cubicBezTo>
                    <a:pt x="592" y="248"/>
                    <a:pt x="634" y="257"/>
                    <a:pt x="680" y="276"/>
                  </a:cubicBezTo>
                  <a:cubicBezTo>
                    <a:pt x="853" y="343"/>
                    <a:pt x="913" y="512"/>
                    <a:pt x="822" y="670"/>
                  </a:cubicBezTo>
                  <a:cubicBezTo>
                    <a:pt x="756" y="786"/>
                    <a:pt x="665" y="847"/>
                    <a:pt x="564" y="847"/>
                  </a:cubicBezTo>
                  <a:cubicBezTo>
                    <a:pt x="527" y="847"/>
                    <a:pt x="489" y="839"/>
                    <a:pt x="450" y="823"/>
                  </a:cubicBezTo>
                  <a:cubicBezTo>
                    <a:pt x="288" y="754"/>
                    <a:pt x="229" y="570"/>
                    <a:pt x="316" y="415"/>
                  </a:cubicBezTo>
                  <a:cubicBezTo>
                    <a:pt x="381" y="303"/>
                    <a:pt x="457" y="248"/>
                    <a:pt x="553" y="248"/>
                  </a:cubicBezTo>
                  <a:close/>
                  <a:moveTo>
                    <a:pt x="547" y="1"/>
                  </a:moveTo>
                  <a:cubicBezTo>
                    <a:pt x="421" y="1"/>
                    <a:pt x="315" y="57"/>
                    <a:pt x="205" y="174"/>
                  </a:cubicBezTo>
                  <a:cubicBezTo>
                    <a:pt x="30" y="361"/>
                    <a:pt x="1" y="512"/>
                    <a:pt x="95" y="745"/>
                  </a:cubicBezTo>
                  <a:cubicBezTo>
                    <a:pt x="184" y="966"/>
                    <a:pt x="382" y="1090"/>
                    <a:pt x="580" y="1090"/>
                  </a:cubicBezTo>
                  <a:cubicBezTo>
                    <a:pt x="702" y="1090"/>
                    <a:pt x="824" y="1042"/>
                    <a:pt x="920" y="942"/>
                  </a:cubicBezTo>
                  <a:cubicBezTo>
                    <a:pt x="1087" y="766"/>
                    <a:pt x="1132" y="664"/>
                    <a:pt x="1123" y="473"/>
                  </a:cubicBezTo>
                  <a:cubicBezTo>
                    <a:pt x="1112" y="261"/>
                    <a:pt x="1019" y="147"/>
                    <a:pt x="775" y="51"/>
                  </a:cubicBezTo>
                  <a:cubicBezTo>
                    <a:pt x="691" y="18"/>
                    <a:pt x="616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3893600" y="4726650"/>
              <a:ext cx="30500" cy="27925"/>
            </a:xfrm>
            <a:custGeom>
              <a:avLst/>
              <a:gdLst/>
              <a:ahLst/>
              <a:cxnLst/>
              <a:rect l="l" t="t" r="r" b="b"/>
              <a:pathLst>
                <a:path w="1220" h="1117" extrusionOk="0">
                  <a:moveTo>
                    <a:pt x="471" y="234"/>
                  </a:moveTo>
                  <a:cubicBezTo>
                    <a:pt x="505" y="234"/>
                    <a:pt x="550" y="243"/>
                    <a:pt x="623" y="258"/>
                  </a:cubicBezTo>
                  <a:cubicBezTo>
                    <a:pt x="980" y="332"/>
                    <a:pt x="977" y="706"/>
                    <a:pt x="619" y="851"/>
                  </a:cubicBezTo>
                  <a:cubicBezTo>
                    <a:pt x="560" y="875"/>
                    <a:pt x="519" y="887"/>
                    <a:pt x="485" y="887"/>
                  </a:cubicBezTo>
                  <a:cubicBezTo>
                    <a:pt x="447" y="887"/>
                    <a:pt x="418" y="871"/>
                    <a:pt x="384" y="839"/>
                  </a:cubicBezTo>
                  <a:cubicBezTo>
                    <a:pt x="268" y="732"/>
                    <a:pt x="237" y="429"/>
                    <a:pt x="331" y="327"/>
                  </a:cubicBezTo>
                  <a:cubicBezTo>
                    <a:pt x="393" y="259"/>
                    <a:pt x="416" y="234"/>
                    <a:pt x="471" y="234"/>
                  </a:cubicBezTo>
                  <a:close/>
                  <a:moveTo>
                    <a:pt x="564" y="0"/>
                  </a:moveTo>
                  <a:cubicBezTo>
                    <a:pt x="548" y="0"/>
                    <a:pt x="534" y="2"/>
                    <a:pt x="525" y="6"/>
                  </a:cubicBezTo>
                  <a:cubicBezTo>
                    <a:pt x="480" y="25"/>
                    <a:pt x="419" y="40"/>
                    <a:pt x="385" y="44"/>
                  </a:cubicBezTo>
                  <a:cubicBezTo>
                    <a:pt x="352" y="46"/>
                    <a:pt x="273" y="94"/>
                    <a:pt x="206" y="151"/>
                  </a:cubicBezTo>
                  <a:cubicBezTo>
                    <a:pt x="31" y="305"/>
                    <a:pt x="0" y="494"/>
                    <a:pt x="101" y="795"/>
                  </a:cubicBezTo>
                  <a:cubicBezTo>
                    <a:pt x="178" y="1025"/>
                    <a:pt x="200" y="1057"/>
                    <a:pt x="314" y="1099"/>
                  </a:cubicBezTo>
                  <a:cubicBezTo>
                    <a:pt x="348" y="1111"/>
                    <a:pt x="396" y="1117"/>
                    <a:pt x="450" y="1117"/>
                  </a:cubicBezTo>
                  <a:cubicBezTo>
                    <a:pt x="511" y="1117"/>
                    <a:pt x="578" y="1109"/>
                    <a:pt x="638" y="1094"/>
                  </a:cubicBezTo>
                  <a:cubicBezTo>
                    <a:pt x="1002" y="998"/>
                    <a:pt x="1219" y="619"/>
                    <a:pt x="1095" y="294"/>
                  </a:cubicBezTo>
                  <a:cubicBezTo>
                    <a:pt x="1056" y="189"/>
                    <a:pt x="996" y="139"/>
                    <a:pt x="825" y="67"/>
                  </a:cubicBezTo>
                  <a:cubicBezTo>
                    <a:pt x="727" y="26"/>
                    <a:pt x="625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3859800" y="4741125"/>
              <a:ext cx="29050" cy="26950"/>
            </a:xfrm>
            <a:custGeom>
              <a:avLst/>
              <a:gdLst/>
              <a:ahLst/>
              <a:cxnLst/>
              <a:rect l="l" t="t" r="r" b="b"/>
              <a:pathLst>
                <a:path w="1162" h="1078" extrusionOk="0">
                  <a:moveTo>
                    <a:pt x="643" y="260"/>
                  </a:moveTo>
                  <a:cubicBezTo>
                    <a:pt x="691" y="260"/>
                    <a:pt x="734" y="267"/>
                    <a:pt x="757" y="281"/>
                  </a:cubicBezTo>
                  <a:cubicBezTo>
                    <a:pt x="862" y="345"/>
                    <a:pt x="862" y="345"/>
                    <a:pt x="831" y="535"/>
                  </a:cubicBezTo>
                  <a:cubicBezTo>
                    <a:pt x="801" y="715"/>
                    <a:pt x="670" y="835"/>
                    <a:pt x="491" y="844"/>
                  </a:cubicBezTo>
                  <a:cubicBezTo>
                    <a:pt x="485" y="844"/>
                    <a:pt x="480" y="844"/>
                    <a:pt x="475" y="844"/>
                  </a:cubicBezTo>
                  <a:cubicBezTo>
                    <a:pt x="393" y="844"/>
                    <a:pt x="355" y="812"/>
                    <a:pt x="303" y="709"/>
                  </a:cubicBezTo>
                  <a:cubicBezTo>
                    <a:pt x="200" y="506"/>
                    <a:pt x="281" y="336"/>
                    <a:pt x="510" y="276"/>
                  </a:cubicBezTo>
                  <a:cubicBezTo>
                    <a:pt x="553" y="265"/>
                    <a:pt x="601" y="260"/>
                    <a:pt x="643" y="260"/>
                  </a:cubicBezTo>
                  <a:close/>
                  <a:moveTo>
                    <a:pt x="615" y="1"/>
                  </a:moveTo>
                  <a:cubicBezTo>
                    <a:pt x="490" y="1"/>
                    <a:pt x="360" y="44"/>
                    <a:pt x="254" y="127"/>
                  </a:cubicBezTo>
                  <a:cubicBezTo>
                    <a:pt x="208" y="162"/>
                    <a:pt x="133" y="261"/>
                    <a:pt x="82" y="353"/>
                  </a:cubicBezTo>
                  <a:cubicBezTo>
                    <a:pt x="8" y="485"/>
                    <a:pt x="1" y="556"/>
                    <a:pt x="45" y="725"/>
                  </a:cubicBezTo>
                  <a:cubicBezTo>
                    <a:pt x="112" y="990"/>
                    <a:pt x="190" y="1055"/>
                    <a:pt x="465" y="1072"/>
                  </a:cubicBezTo>
                  <a:cubicBezTo>
                    <a:pt x="508" y="1075"/>
                    <a:pt x="544" y="1077"/>
                    <a:pt x="574" y="1077"/>
                  </a:cubicBezTo>
                  <a:cubicBezTo>
                    <a:pt x="684" y="1077"/>
                    <a:pt x="728" y="1052"/>
                    <a:pt x="842" y="964"/>
                  </a:cubicBezTo>
                  <a:cubicBezTo>
                    <a:pt x="1143" y="732"/>
                    <a:pt x="1161" y="254"/>
                    <a:pt x="877" y="73"/>
                  </a:cubicBezTo>
                  <a:cubicBezTo>
                    <a:pt x="800" y="25"/>
                    <a:pt x="70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3789200" y="4771575"/>
              <a:ext cx="34175" cy="28350"/>
            </a:xfrm>
            <a:custGeom>
              <a:avLst/>
              <a:gdLst/>
              <a:ahLst/>
              <a:cxnLst/>
              <a:rect l="l" t="t" r="r" b="b"/>
              <a:pathLst>
                <a:path w="1367" h="1134" extrusionOk="0">
                  <a:moveTo>
                    <a:pt x="594" y="255"/>
                  </a:moveTo>
                  <a:cubicBezTo>
                    <a:pt x="664" y="255"/>
                    <a:pt x="738" y="269"/>
                    <a:pt x="808" y="299"/>
                  </a:cubicBezTo>
                  <a:cubicBezTo>
                    <a:pt x="953" y="360"/>
                    <a:pt x="974" y="384"/>
                    <a:pt x="969" y="486"/>
                  </a:cubicBezTo>
                  <a:cubicBezTo>
                    <a:pt x="961" y="708"/>
                    <a:pt x="763" y="893"/>
                    <a:pt x="580" y="893"/>
                  </a:cubicBezTo>
                  <a:cubicBezTo>
                    <a:pt x="536" y="893"/>
                    <a:pt x="494" y="882"/>
                    <a:pt x="454" y="860"/>
                  </a:cubicBezTo>
                  <a:cubicBezTo>
                    <a:pt x="293" y="766"/>
                    <a:pt x="205" y="525"/>
                    <a:pt x="286" y="398"/>
                  </a:cubicBezTo>
                  <a:cubicBezTo>
                    <a:pt x="343" y="305"/>
                    <a:pt x="462" y="255"/>
                    <a:pt x="594" y="255"/>
                  </a:cubicBezTo>
                  <a:close/>
                  <a:moveTo>
                    <a:pt x="670" y="1"/>
                  </a:moveTo>
                  <a:cubicBezTo>
                    <a:pt x="594" y="1"/>
                    <a:pt x="503" y="15"/>
                    <a:pt x="352" y="47"/>
                  </a:cubicBezTo>
                  <a:cubicBezTo>
                    <a:pt x="297" y="58"/>
                    <a:pt x="207" y="126"/>
                    <a:pt x="148" y="199"/>
                  </a:cubicBezTo>
                  <a:cubicBezTo>
                    <a:pt x="37" y="337"/>
                    <a:pt x="0" y="507"/>
                    <a:pt x="39" y="695"/>
                  </a:cubicBezTo>
                  <a:cubicBezTo>
                    <a:pt x="88" y="931"/>
                    <a:pt x="386" y="1133"/>
                    <a:pt x="632" y="1133"/>
                  </a:cubicBezTo>
                  <a:cubicBezTo>
                    <a:pt x="680" y="1133"/>
                    <a:pt x="726" y="1126"/>
                    <a:pt x="768" y="1108"/>
                  </a:cubicBezTo>
                  <a:cubicBezTo>
                    <a:pt x="1313" y="887"/>
                    <a:pt x="1367" y="168"/>
                    <a:pt x="850" y="28"/>
                  </a:cubicBezTo>
                  <a:cubicBezTo>
                    <a:pt x="783" y="10"/>
                    <a:pt x="731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3906950" y="4756150"/>
              <a:ext cx="44700" cy="64875"/>
            </a:xfrm>
            <a:custGeom>
              <a:avLst/>
              <a:gdLst/>
              <a:ahLst/>
              <a:cxnLst/>
              <a:rect l="l" t="t" r="r" b="b"/>
              <a:pathLst>
                <a:path w="1788" h="2595" extrusionOk="0">
                  <a:moveTo>
                    <a:pt x="469" y="245"/>
                  </a:moveTo>
                  <a:cubicBezTo>
                    <a:pt x="497" y="245"/>
                    <a:pt x="534" y="247"/>
                    <a:pt x="582" y="250"/>
                  </a:cubicBezTo>
                  <a:cubicBezTo>
                    <a:pt x="807" y="263"/>
                    <a:pt x="930" y="419"/>
                    <a:pt x="1156" y="983"/>
                  </a:cubicBezTo>
                  <a:cubicBezTo>
                    <a:pt x="1406" y="1605"/>
                    <a:pt x="1452" y="1766"/>
                    <a:pt x="1438" y="1996"/>
                  </a:cubicBezTo>
                  <a:cubicBezTo>
                    <a:pt x="1427" y="2193"/>
                    <a:pt x="1420" y="2202"/>
                    <a:pt x="1237" y="2277"/>
                  </a:cubicBezTo>
                  <a:cubicBezTo>
                    <a:pt x="1159" y="2309"/>
                    <a:pt x="1112" y="2326"/>
                    <a:pt x="1076" y="2326"/>
                  </a:cubicBezTo>
                  <a:cubicBezTo>
                    <a:pt x="1029" y="2326"/>
                    <a:pt x="1000" y="2295"/>
                    <a:pt x="939" y="2224"/>
                  </a:cubicBezTo>
                  <a:cubicBezTo>
                    <a:pt x="836" y="2105"/>
                    <a:pt x="610" y="1599"/>
                    <a:pt x="351" y="907"/>
                  </a:cubicBezTo>
                  <a:cubicBezTo>
                    <a:pt x="244" y="622"/>
                    <a:pt x="240" y="580"/>
                    <a:pt x="305" y="424"/>
                  </a:cubicBezTo>
                  <a:cubicBezTo>
                    <a:pt x="367" y="275"/>
                    <a:pt x="374" y="245"/>
                    <a:pt x="469" y="245"/>
                  </a:cubicBezTo>
                  <a:close/>
                  <a:moveTo>
                    <a:pt x="549" y="0"/>
                  </a:moveTo>
                  <a:cubicBezTo>
                    <a:pt x="312" y="0"/>
                    <a:pt x="171" y="94"/>
                    <a:pt x="93" y="301"/>
                  </a:cubicBezTo>
                  <a:cubicBezTo>
                    <a:pt x="0" y="549"/>
                    <a:pt x="7" y="585"/>
                    <a:pt x="309" y="1420"/>
                  </a:cubicBezTo>
                  <a:cubicBezTo>
                    <a:pt x="584" y="2183"/>
                    <a:pt x="746" y="2473"/>
                    <a:pt x="950" y="2566"/>
                  </a:cubicBezTo>
                  <a:cubicBezTo>
                    <a:pt x="991" y="2584"/>
                    <a:pt x="1026" y="2594"/>
                    <a:pt x="1066" y="2594"/>
                  </a:cubicBezTo>
                  <a:cubicBezTo>
                    <a:pt x="1125" y="2594"/>
                    <a:pt x="1195" y="2573"/>
                    <a:pt x="1308" y="2527"/>
                  </a:cubicBezTo>
                  <a:cubicBezTo>
                    <a:pt x="1437" y="2474"/>
                    <a:pt x="1571" y="2398"/>
                    <a:pt x="1605" y="2358"/>
                  </a:cubicBezTo>
                  <a:cubicBezTo>
                    <a:pt x="1788" y="2141"/>
                    <a:pt x="1644" y="1406"/>
                    <a:pt x="1271" y="632"/>
                  </a:cubicBezTo>
                  <a:cubicBezTo>
                    <a:pt x="1054" y="183"/>
                    <a:pt x="898" y="27"/>
                    <a:pt x="641" y="4"/>
                  </a:cubicBezTo>
                  <a:cubicBezTo>
                    <a:pt x="609" y="2"/>
                    <a:pt x="57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3871100" y="4775125"/>
              <a:ext cx="29200" cy="26400"/>
            </a:xfrm>
            <a:custGeom>
              <a:avLst/>
              <a:gdLst/>
              <a:ahLst/>
              <a:cxnLst/>
              <a:rect l="l" t="t" r="r" b="b"/>
              <a:pathLst>
                <a:path w="1168" h="1056" extrusionOk="0">
                  <a:moveTo>
                    <a:pt x="626" y="258"/>
                  </a:moveTo>
                  <a:cubicBezTo>
                    <a:pt x="660" y="258"/>
                    <a:pt x="692" y="259"/>
                    <a:pt x="717" y="261"/>
                  </a:cubicBezTo>
                  <a:cubicBezTo>
                    <a:pt x="772" y="268"/>
                    <a:pt x="831" y="298"/>
                    <a:pt x="843" y="326"/>
                  </a:cubicBezTo>
                  <a:cubicBezTo>
                    <a:pt x="891" y="444"/>
                    <a:pt x="874" y="663"/>
                    <a:pt x="809" y="757"/>
                  </a:cubicBezTo>
                  <a:cubicBezTo>
                    <a:pt x="773" y="810"/>
                    <a:pt x="751" y="833"/>
                    <a:pt x="703" y="833"/>
                  </a:cubicBezTo>
                  <a:cubicBezTo>
                    <a:pt x="670" y="833"/>
                    <a:pt x="624" y="822"/>
                    <a:pt x="553" y="803"/>
                  </a:cubicBezTo>
                  <a:cubicBezTo>
                    <a:pt x="334" y="744"/>
                    <a:pt x="258" y="619"/>
                    <a:pt x="318" y="414"/>
                  </a:cubicBezTo>
                  <a:cubicBezTo>
                    <a:pt x="351" y="301"/>
                    <a:pt x="379" y="276"/>
                    <a:pt x="485" y="265"/>
                  </a:cubicBezTo>
                  <a:cubicBezTo>
                    <a:pt x="527" y="260"/>
                    <a:pt x="579" y="258"/>
                    <a:pt x="626" y="258"/>
                  </a:cubicBezTo>
                  <a:close/>
                  <a:moveTo>
                    <a:pt x="424" y="0"/>
                  </a:moveTo>
                  <a:cubicBezTo>
                    <a:pt x="312" y="0"/>
                    <a:pt x="315" y="12"/>
                    <a:pt x="224" y="135"/>
                  </a:cubicBezTo>
                  <a:cubicBezTo>
                    <a:pt x="1" y="437"/>
                    <a:pt x="52" y="819"/>
                    <a:pt x="337" y="970"/>
                  </a:cubicBezTo>
                  <a:cubicBezTo>
                    <a:pt x="444" y="1026"/>
                    <a:pt x="581" y="1056"/>
                    <a:pt x="699" y="1056"/>
                  </a:cubicBezTo>
                  <a:cubicBezTo>
                    <a:pt x="787" y="1056"/>
                    <a:pt x="864" y="1040"/>
                    <a:pt x="910" y="1006"/>
                  </a:cubicBezTo>
                  <a:cubicBezTo>
                    <a:pt x="1101" y="866"/>
                    <a:pt x="1167" y="336"/>
                    <a:pt x="1014" y="173"/>
                  </a:cubicBezTo>
                  <a:cubicBezTo>
                    <a:pt x="917" y="71"/>
                    <a:pt x="715" y="2"/>
                    <a:pt x="511" y="1"/>
                  </a:cubicBezTo>
                  <a:cubicBezTo>
                    <a:pt x="476" y="1"/>
                    <a:pt x="44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3801850" y="4804025"/>
              <a:ext cx="28850" cy="29700"/>
            </a:xfrm>
            <a:custGeom>
              <a:avLst/>
              <a:gdLst/>
              <a:ahLst/>
              <a:cxnLst/>
              <a:rect l="l" t="t" r="r" b="b"/>
              <a:pathLst>
                <a:path w="1154" h="1188" extrusionOk="0">
                  <a:moveTo>
                    <a:pt x="503" y="242"/>
                  </a:moveTo>
                  <a:cubicBezTo>
                    <a:pt x="557" y="242"/>
                    <a:pt x="620" y="265"/>
                    <a:pt x="695" y="309"/>
                  </a:cubicBezTo>
                  <a:cubicBezTo>
                    <a:pt x="892" y="425"/>
                    <a:pt x="933" y="518"/>
                    <a:pt x="861" y="673"/>
                  </a:cubicBezTo>
                  <a:cubicBezTo>
                    <a:pt x="778" y="851"/>
                    <a:pt x="649" y="948"/>
                    <a:pt x="527" y="948"/>
                  </a:cubicBezTo>
                  <a:cubicBezTo>
                    <a:pt x="454" y="948"/>
                    <a:pt x="384" y="913"/>
                    <a:pt x="328" y="839"/>
                  </a:cubicBezTo>
                  <a:cubicBezTo>
                    <a:pt x="234" y="713"/>
                    <a:pt x="227" y="628"/>
                    <a:pt x="300" y="434"/>
                  </a:cubicBezTo>
                  <a:cubicBezTo>
                    <a:pt x="349" y="305"/>
                    <a:pt x="412" y="242"/>
                    <a:pt x="503" y="242"/>
                  </a:cubicBezTo>
                  <a:close/>
                  <a:moveTo>
                    <a:pt x="595" y="0"/>
                  </a:moveTo>
                  <a:cubicBezTo>
                    <a:pt x="417" y="0"/>
                    <a:pt x="244" y="95"/>
                    <a:pt x="136" y="254"/>
                  </a:cubicBezTo>
                  <a:cubicBezTo>
                    <a:pt x="79" y="340"/>
                    <a:pt x="27" y="483"/>
                    <a:pt x="22" y="573"/>
                  </a:cubicBezTo>
                  <a:cubicBezTo>
                    <a:pt x="0" y="952"/>
                    <a:pt x="262" y="1187"/>
                    <a:pt x="539" y="1187"/>
                  </a:cubicBezTo>
                  <a:cubicBezTo>
                    <a:pt x="707" y="1187"/>
                    <a:pt x="881" y="1101"/>
                    <a:pt x="1001" y="909"/>
                  </a:cubicBezTo>
                  <a:cubicBezTo>
                    <a:pt x="1066" y="805"/>
                    <a:pt x="1121" y="680"/>
                    <a:pt x="1127" y="627"/>
                  </a:cubicBezTo>
                  <a:cubicBezTo>
                    <a:pt x="1153" y="376"/>
                    <a:pt x="854" y="10"/>
                    <a:pt x="615" y="1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3838175" y="4788975"/>
              <a:ext cx="32700" cy="28500"/>
            </a:xfrm>
            <a:custGeom>
              <a:avLst/>
              <a:gdLst/>
              <a:ahLst/>
              <a:cxnLst/>
              <a:rect l="l" t="t" r="r" b="b"/>
              <a:pathLst>
                <a:path w="1308" h="1140" extrusionOk="0">
                  <a:moveTo>
                    <a:pt x="698" y="265"/>
                  </a:moveTo>
                  <a:cubicBezTo>
                    <a:pt x="754" y="265"/>
                    <a:pt x="805" y="274"/>
                    <a:pt x="841" y="293"/>
                  </a:cubicBezTo>
                  <a:cubicBezTo>
                    <a:pt x="1009" y="377"/>
                    <a:pt x="1037" y="502"/>
                    <a:pt x="934" y="708"/>
                  </a:cubicBezTo>
                  <a:cubicBezTo>
                    <a:pt x="856" y="865"/>
                    <a:pt x="785" y="935"/>
                    <a:pt x="685" y="935"/>
                  </a:cubicBezTo>
                  <a:cubicBezTo>
                    <a:pt x="645" y="935"/>
                    <a:pt x="599" y="923"/>
                    <a:pt x="546" y="901"/>
                  </a:cubicBezTo>
                  <a:cubicBezTo>
                    <a:pt x="383" y="832"/>
                    <a:pt x="285" y="635"/>
                    <a:pt x="325" y="458"/>
                  </a:cubicBezTo>
                  <a:cubicBezTo>
                    <a:pt x="350" y="352"/>
                    <a:pt x="377" y="330"/>
                    <a:pt x="541" y="286"/>
                  </a:cubicBezTo>
                  <a:cubicBezTo>
                    <a:pt x="595" y="272"/>
                    <a:pt x="649" y="265"/>
                    <a:pt x="698" y="265"/>
                  </a:cubicBezTo>
                  <a:close/>
                  <a:moveTo>
                    <a:pt x="651" y="0"/>
                  </a:moveTo>
                  <a:cubicBezTo>
                    <a:pt x="570" y="0"/>
                    <a:pt x="484" y="12"/>
                    <a:pt x="423" y="39"/>
                  </a:cubicBezTo>
                  <a:cubicBezTo>
                    <a:pt x="360" y="66"/>
                    <a:pt x="268" y="136"/>
                    <a:pt x="213" y="199"/>
                  </a:cubicBezTo>
                  <a:cubicBezTo>
                    <a:pt x="1" y="440"/>
                    <a:pt x="84" y="940"/>
                    <a:pt x="357" y="1066"/>
                  </a:cubicBezTo>
                  <a:cubicBezTo>
                    <a:pt x="463" y="1115"/>
                    <a:pt x="567" y="1139"/>
                    <a:pt x="666" y="1139"/>
                  </a:cubicBezTo>
                  <a:cubicBezTo>
                    <a:pt x="769" y="1139"/>
                    <a:pt x="865" y="1112"/>
                    <a:pt x="948" y="1059"/>
                  </a:cubicBezTo>
                  <a:cubicBezTo>
                    <a:pt x="1131" y="941"/>
                    <a:pt x="1307" y="535"/>
                    <a:pt x="1244" y="378"/>
                  </a:cubicBezTo>
                  <a:cubicBezTo>
                    <a:pt x="1202" y="275"/>
                    <a:pt x="1014" y="107"/>
                    <a:pt x="946" y="107"/>
                  </a:cubicBezTo>
                  <a:cubicBezTo>
                    <a:pt x="942" y="107"/>
                    <a:pt x="939" y="108"/>
                    <a:pt x="935" y="109"/>
                  </a:cubicBezTo>
                  <a:cubicBezTo>
                    <a:pt x="933" y="110"/>
                    <a:pt x="931" y="110"/>
                    <a:pt x="929" y="110"/>
                  </a:cubicBezTo>
                  <a:cubicBezTo>
                    <a:pt x="912" y="110"/>
                    <a:pt x="892" y="91"/>
                    <a:pt x="881" y="64"/>
                  </a:cubicBezTo>
                  <a:cubicBezTo>
                    <a:pt x="864" y="23"/>
                    <a:pt x="762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3886650" y="4809450"/>
              <a:ext cx="29250" cy="24800"/>
            </a:xfrm>
            <a:custGeom>
              <a:avLst/>
              <a:gdLst/>
              <a:ahLst/>
              <a:cxnLst/>
              <a:rect l="l" t="t" r="r" b="b"/>
              <a:pathLst>
                <a:path w="1170" h="992" extrusionOk="0">
                  <a:moveTo>
                    <a:pt x="470" y="245"/>
                  </a:moveTo>
                  <a:cubicBezTo>
                    <a:pt x="507" y="245"/>
                    <a:pt x="550" y="255"/>
                    <a:pt x="602" y="275"/>
                  </a:cubicBezTo>
                  <a:cubicBezTo>
                    <a:pt x="846" y="369"/>
                    <a:pt x="856" y="629"/>
                    <a:pt x="620" y="725"/>
                  </a:cubicBezTo>
                  <a:cubicBezTo>
                    <a:pt x="564" y="747"/>
                    <a:pt x="513" y="758"/>
                    <a:pt x="470" y="758"/>
                  </a:cubicBezTo>
                  <a:cubicBezTo>
                    <a:pt x="317" y="758"/>
                    <a:pt x="244" y="628"/>
                    <a:pt x="304" y="418"/>
                  </a:cubicBezTo>
                  <a:cubicBezTo>
                    <a:pt x="338" y="299"/>
                    <a:pt x="386" y="245"/>
                    <a:pt x="470" y="245"/>
                  </a:cubicBezTo>
                  <a:close/>
                  <a:moveTo>
                    <a:pt x="424" y="0"/>
                  </a:moveTo>
                  <a:cubicBezTo>
                    <a:pt x="378" y="0"/>
                    <a:pt x="340" y="5"/>
                    <a:pt x="319" y="14"/>
                  </a:cubicBezTo>
                  <a:cubicBezTo>
                    <a:pt x="289" y="28"/>
                    <a:pt x="238" y="67"/>
                    <a:pt x="199" y="104"/>
                  </a:cubicBezTo>
                  <a:cubicBezTo>
                    <a:pt x="51" y="249"/>
                    <a:pt x="1" y="586"/>
                    <a:pt x="93" y="813"/>
                  </a:cubicBezTo>
                  <a:cubicBezTo>
                    <a:pt x="135" y="918"/>
                    <a:pt x="321" y="992"/>
                    <a:pt x="501" y="992"/>
                  </a:cubicBezTo>
                  <a:cubicBezTo>
                    <a:pt x="546" y="992"/>
                    <a:pt x="591" y="987"/>
                    <a:pt x="633" y="977"/>
                  </a:cubicBezTo>
                  <a:cubicBezTo>
                    <a:pt x="1074" y="870"/>
                    <a:pt x="1169" y="384"/>
                    <a:pt x="810" y="80"/>
                  </a:cubicBezTo>
                  <a:cubicBezTo>
                    <a:pt x="759" y="37"/>
                    <a:pt x="55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3811575" y="4840600"/>
              <a:ext cx="29900" cy="28975"/>
            </a:xfrm>
            <a:custGeom>
              <a:avLst/>
              <a:gdLst/>
              <a:ahLst/>
              <a:cxnLst/>
              <a:rect l="l" t="t" r="r" b="b"/>
              <a:pathLst>
                <a:path w="1196" h="1159" extrusionOk="0">
                  <a:moveTo>
                    <a:pt x="685" y="253"/>
                  </a:moveTo>
                  <a:cubicBezTo>
                    <a:pt x="820" y="253"/>
                    <a:pt x="890" y="314"/>
                    <a:pt x="918" y="451"/>
                  </a:cubicBezTo>
                  <a:cubicBezTo>
                    <a:pt x="967" y="692"/>
                    <a:pt x="917" y="811"/>
                    <a:pt x="731" y="887"/>
                  </a:cubicBezTo>
                  <a:cubicBezTo>
                    <a:pt x="665" y="914"/>
                    <a:pt x="605" y="927"/>
                    <a:pt x="553" y="927"/>
                  </a:cubicBezTo>
                  <a:cubicBezTo>
                    <a:pt x="443" y="927"/>
                    <a:pt x="364" y="868"/>
                    <a:pt x="316" y="749"/>
                  </a:cubicBezTo>
                  <a:cubicBezTo>
                    <a:pt x="253" y="593"/>
                    <a:pt x="335" y="289"/>
                    <a:pt x="444" y="277"/>
                  </a:cubicBezTo>
                  <a:cubicBezTo>
                    <a:pt x="482" y="273"/>
                    <a:pt x="567" y="263"/>
                    <a:pt x="627" y="257"/>
                  </a:cubicBezTo>
                  <a:cubicBezTo>
                    <a:pt x="647" y="254"/>
                    <a:pt x="667" y="253"/>
                    <a:pt x="685" y="253"/>
                  </a:cubicBezTo>
                  <a:close/>
                  <a:moveTo>
                    <a:pt x="641" y="0"/>
                  </a:moveTo>
                  <a:cubicBezTo>
                    <a:pt x="587" y="0"/>
                    <a:pt x="531" y="12"/>
                    <a:pt x="459" y="34"/>
                  </a:cubicBezTo>
                  <a:cubicBezTo>
                    <a:pt x="333" y="75"/>
                    <a:pt x="230" y="136"/>
                    <a:pt x="178" y="201"/>
                  </a:cubicBezTo>
                  <a:cubicBezTo>
                    <a:pt x="1" y="424"/>
                    <a:pt x="14" y="827"/>
                    <a:pt x="206" y="1019"/>
                  </a:cubicBezTo>
                  <a:cubicBezTo>
                    <a:pt x="301" y="1114"/>
                    <a:pt x="396" y="1159"/>
                    <a:pt x="524" y="1159"/>
                  </a:cubicBezTo>
                  <a:cubicBezTo>
                    <a:pt x="595" y="1159"/>
                    <a:pt x="676" y="1145"/>
                    <a:pt x="772" y="1120"/>
                  </a:cubicBezTo>
                  <a:cubicBezTo>
                    <a:pt x="952" y="1072"/>
                    <a:pt x="999" y="1042"/>
                    <a:pt x="1082" y="919"/>
                  </a:cubicBezTo>
                  <a:cubicBezTo>
                    <a:pt x="1189" y="760"/>
                    <a:pt x="1196" y="539"/>
                    <a:pt x="1102" y="293"/>
                  </a:cubicBezTo>
                  <a:cubicBezTo>
                    <a:pt x="1050" y="154"/>
                    <a:pt x="1008" y="114"/>
                    <a:pt x="848" y="49"/>
                  </a:cubicBezTo>
                  <a:cubicBezTo>
                    <a:pt x="766" y="16"/>
                    <a:pt x="70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3852200" y="4824025"/>
              <a:ext cx="29525" cy="26250"/>
            </a:xfrm>
            <a:custGeom>
              <a:avLst/>
              <a:gdLst/>
              <a:ahLst/>
              <a:cxnLst/>
              <a:rect l="l" t="t" r="r" b="b"/>
              <a:pathLst>
                <a:path w="1181" h="1050" extrusionOk="0">
                  <a:moveTo>
                    <a:pt x="687" y="253"/>
                  </a:moveTo>
                  <a:cubicBezTo>
                    <a:pt x="885" y="253"/>
                    <a:pt x="987" y="475"/>
                    <a:pt x="865" y="683"/>
                  </a:cubicBezTo>
                  <a:cubicBezTo>
                    <a:pt x="815" y="768"/>
                    <a:pt x="696" y="812"/>
                    <a:pt x="584" y="812"/>
                  </a:cubicBezTo>
                  <a:cubicBezTo>
                    <a:pt x="482" y="812"/>
                    <a:pt x="386" y="775"/>
                    <a:pt x="356" y="701"/>
                  </a:cubicBezTo>
                  <a:cubicBezTo>
                    <a:pt x="247" y="430"/>
                    <a:pt x="318" y="318"/>
                    <a:pt x="635" y="258"/>
                  </a:cubicBezTo>
                  <a:cubicBezTo>
                    <a:pt x="653" y="255"/>
                    <a:pt x="671" y="253"/>
                    <a:pt x="687" y="253"/>
                  </a:cubicBezTo>
                  <a:close/>
                  <a:moveTo>
                    <a:pt x="626" y="1"/>
                  </a:moveTo>
                  <a:cubicBezTo>
                    <a:pt x="470" y="1"/>
                    <a:pt x="317" y="71"/>
                    <a:pt x="216" y="210"/>
                  </a:cubicBezTo>
                  <a:cubicBezTo>
                    <a:pt x="0" y="509"/>
                    <a:pt x="71" y="873"/>
                    <a:pt x="368" y="997"/>
                  </a:cubicBezTo>
                  <a:cubicBezTo>
                    <a:pt x="450" y="1033"/>
                    <a:pt x="534" y="1049"/>
                    <a:pt x="613" y="1049"/>
                  </a:cubicBezTo>
                  <a:cubicBezTo>
                    <a:pt x="849" y="1049"/>
                    <a:pt x="1055" y="903"/>
                    <a:pt x="1124" y="660"/>
                  </a:cubicBezTo>
                  <a:cubicBezTo>
                    <a:pt x="1181" y="462"/>
                    <a:pt x="1157" y="336"/>
                    <a:pt x="1037" y="194"/>
                  </a:cubicBezTo>
                  <a:cubicBezTo>
                    <a:pt x="927" y="65"/>
                    <a:pt x="776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1" name="Google Shape;1901;p24"/>
          <p:cNvGrpSpPr/>
          <p:nvPr/>
        </p:nvGrpSpPr>
        <p:grpSpPr>
          <a:xfrm rot="914463">
            <a:off x="547641" y="230840"/>
            <a:ext cx="810685" cy="666264"/>
            <a:chOff x="1500150" y="3679925"/>
            <a:chExt cx="290900" cy="239050"/>
          </a:xfrm>
        </p:grpSpPr>
        <p:sp>
          <p:nvSpPr>
            <p:cNvPr id="1902" name="Google Shape;1902;p24"/>
            <p:cNvSpPr/>
            <p:nvPr/>
          </p:nvSpPr>
          <p:spPr>
            <a:xfrm>
              <a:off x="1500150" y="3679925"/>
              <a:ext cx="290900" cy="239050"/>
            </a:xfrm>
            <a:custGeom>
              <a:avLst/>
              <a:gdLst/>
              <a:ahLst/>
              <a:cxnLst/>
              <a:rect l="l" t="t" r="r" b="b"/>
              <a:pathLst>
                <a:path w="11636" h="9562" extrusionOk="0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1573850" y="3805600"/>
              <a:ext cx="58250" cy="54775"/>
            </a:xfrm>
            <a:custGeom>
              <a:avLst/>
              <a:gdLst/>
              <a:ahLst/>
              <a:cxnLst/>
              <a:rect l="l" t="t" r="r" b="b"/>
              <a:pathLst>
                <a:path w="2330" h="2191" extrusionOk="0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1643500" y="3797575"/>
              <a:ext cx="15825" cy="14825"/>
            </a:xfrm>
            <a:custGeom>
              <a:avLst/>
              <a:gdLst/>
              <a:ahLst/>
              <a:cxnLst/>
              <a:rect l="l" t="t" r="r" b="b"/>
              <a:pathLst>
                <a:path w="633" h="593" extrusionOk="0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1660925" y="3742075"/>
              <a:ext cx="58275" cy="54775"/>
            </a:xfrm>
            <a:custGeom>
              <a:avLst/>
              <a:gdLst/>
              <a:ahLst/>
              <a:cxnLst/>
              <a:rect l="l" t="t" r="r" b="b"/>
              <a:pathLst>
                <a:path w="2331" h="2191" extrusionOk="0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24"/>
          <p:cNvGrpSpPr/>
          <p:nvPr/>
        </p:nvGrpSpPr>
        <p:grpSpPr>
          <a:xfrm>
            <a:off x="887507" y="3553515"/>
            <a:ext cx="518382" cy="276107"/>
            <a:chOff x="3738400" y="2453075"/>
            <a:chExt cx="210050" cy="111875"/>
          </a:xfrm>
        </p:grpSpPr>
        <p:sp>
          <p:nvSpPr>
            <p:cNvPr id="1907" name="Google Shape;1907;p24"/>
            <p:cNvSpPr/>
            <p:nvPr/>
          </p:nvSpPr>
          <p:spPr>
            <a:xfrm>
              <a:off x="3788200" y="2453075"/>
              <a:ext cx="38275" cy="47250"/>
            </a:xfrm>
            <a:custGeom>
              <a:avLst/>
              <a:gdLst/>
              <a:ahLst/>
              <a:cxnLst/>
              <a:rect l="l" t="t" r="r" b="b"/>
              <a:pathLst>
                <a:path w="1531" h="1890" extrusionOk="0">
                  <a:moveTo>
                    <a:pt x="661" y="1289"/>
                  </a:moveTo>
                  <a:cubicBezTo>
                    <a:pt x="715" y="1289"/>
                    <a:pt x="754" y="1306"/>
                    <a:pt x="754" y="1342"/>
                  </a:cubicBezTo>
                  <a:cubicBezTo>
                    <a:pt x="754" y="1407"/>
                    <a:pt x="537" y="1544"/>
                    <a:pt x="433" y="1544"/>
                  </a:cubicBezTo>
                  <a:cubicBezTo>
                    <a:pt x="334" y="1544"/>
                    <a:pt x="351" y="1430"/>
                    <a:pt x="462" y="1353"/>
                  </a:cubicBezTo>
                  <a:cubicBezTo>
                    <a:pt x="523" y="1311"/>
                    <a:pt x="601" y="1289"/>
                    <a:pt x="661" y="1289"/>
                  </a:cubicBezTo>
                  <a:close/>
                  <a:moveTo>
                    <a:pt x="803" y="0"/>
                  </a:moveTo>
                  <a:cubicBezTo>
                    <a:pt x="703" y="0"/>
                    <a:pt x="602" y="15"/>
                    <a:pt x="567" y="36"/>
                  </a:cubicBezTo>
                  <a:cubicBezTo>
                    <a:pt x="526" y="60"/>
                    <a:pt x="503" y="100"/>
                    <a:pt x="516" y="122"/>
                  </a:cubicBezTo>
                  <a:cubicBezTo>
                    <a:pt x="525" y="138"/>
                    <a:pt x="522" y="147"/>
                    <a:pt x="509" y="147"/>
                  </a:cubicBezTo>
                  <a:cubicBezTo>
                    <a:pt x="502" y="147"/>
                    <a:pt x="493" y="145"/>
                    <a:pt x="483" y="140"/>
                  </a:cubicBezTo>
                  <a:cubicBezTo>
                    <a:pt x="475" y="137"/>
                    <a:pt x="466" y="136"/>
                    <a:pt x="457" y="136"/>
                  </a:cubicBezTo>
                  <a:cubicBezTo>
                    <a:pt x="366" y="136"/>
                    <a:pt x="237" y="295"/>
                    <a:pt x="237" y="422"/>
                  </a:cubicBezTo>
                  <a:cubicBezTo>
                    <a:pt x="237" y="520"/>
                    <a:pt x="257" y="568"/>
                    <a:pt x="301" y="568"/>
                  </a:cubicBezTo>
                  <a:cubicBezTo>
                    <a:pt x="344" y="568"/>
                    <a:pt x="411" y="521"/>
                    <a:pt x="504" y="427"/>
                  </a:cubicBezTo>
                  <a:cubicBezTo>
                    <a:pt x="620" y="308"/>
                    <a:pt x="734" y="247"/>
                    <a:pt x="828" y="247"/>
                  </a:cubicBezTo>
                  <a:cubicBezTo>
                    <a:pt x="879" y="247"/>
                    <a:pt x="924" y="265"/>
                    <a:pt x="960" y="301"/>
                  </a:cubicBezTo>
                  <a:cubicBezTo>
                    <a:pt x="1023" y="364"/>
                    <a:pt x="1027" y="759"/>
                    <a:pt x="967" y="919"/>
                  </a:cubicBezTo>
                  <a:cubicBezTo>
                    <a:pt x="939" y="992"/>
                    <a:pt x="919" y="1018"/>
                    <a:pt x="870" y="1018"/>
                  </a:cubicBezTo>
                  <a:cubicBezTo>
                    <a:pt x="851" y="1018"/>
                    <a:pt x="828" y="1014"/>
                    <a:pt x="799" y="1008"/>
                  </a:cubicBezTo>
                  <a:cubicBezTo>
                    <a:pt x="755" y="998"/>
                    <a:pt x="711" y="994"/>
                    <a:pt x="667" y="994"/>
                  </a:cubicBezTo>
                  <a:cubicBezTo>
                    <a:pt x="314" y="994"/>
                    <a:pt x="1" y="1296"/>
                    <a:pt x="79" y="1610"/>
                  </a:cubicBezTo>
                  <a:cubicBezTo>
                    <a:pt x="115" y="1757"/>
                    <a:pt x="236" y="1831"/>
                    <a:pt x="392" y="1831"/>
                  </a:cubicBezTo>
                  <a:cubicBezTo>
                    <a:pt x="533" y="1831"/>
                    <a:pt x="703" y="1770"/>
                    <a:pt x="865" y="1646"/>
                  </a:cubicBezTo>
                  <a:cubicBezTo>
                    <a:pt x="961" y="1573"/>
                    <a:pt x="1055" y="1522"/>
                    <a:pt x="1089" y="1522"/>
                  </a:cubicBezTo>
                  <a:cubicBezTo>
                    <a:pt x="1093" y="1522"/>
                    <a:pt x="1097" y="1522"/>
                    <a:pt x="1099" y="1524"/>
                  </a:cubicBezTo>
                  <a:cubicBezTo>
                    <a:pt x="1123" y="1538"/>
                    <a:pt x="1179" y="1624"/>
                    <a:pt x="1227" y="1718"/>
                  </a:cubicBezTo>
                  <a:cubicBezTo>
                    <a:pt x="1291" y="1846"/>
                    <a:pt x="1340" y="1889"/>
                    <a:pt x="1422" y="1889"/>
                  </a:cubicBezTo>
                  <a:cubicBezTo>
                    <a:pt x="1517" y="1889"/>
                    <a:pt x="1531" y="1871"/>
                    <a:pt x="1531" y="1744"/>
                  </a:cubicBezTo>
                  <a:cubicBezTo>
                    <a:pt x="1531" y="1637"/>
                    <a:pt x="1485" y="1546"/>
                    <a:pt x="1361" y="1406"/>
                  </a:cubicBezTo>
                  <a:lnTo>
                    <a:pt x="1190" y="1215"/>
                  </a:lnTo>
                  <a:lnTo>
                    <a:pt x="1254" y="981"/>
                  </a:lnTo>
                  <a:cubicBezTo>
                    <a:pt x="1311" y="771"/>
                    <a:pt x="1312" y="669"/>
                    <a:pt x="1256" y="344"/>
                  </a:cubicBezTo>
                  <a:cubicBezTo>
                    <a:pt x="1248" y="289"/>
                    <a:pt x="1199" y="188"/>
                    <a:pt x="1154" y="127"/>
                  </a:cubicBezTo>
                  <a:cubicBezTo>
                    <a:pt x="1083" y="33"/>
                    <a:pt x="1027" y="9"/>
                    <a:pt x="855" y="2"/>
                  </a:cubicBezTo>
                  <a:cubicBezTo>
                    <a:pt x="838" y="1"/>
                    <a:pt x="8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3880675" y="2481100"/>
              <a:ext cx="67775" cy="83850"/>
            </a:xfrm>
            <a:custGeom>
              <a:avLst/>
              <a:gdLst/>
              <a:ahLst/>
              <a:cxnLst/>
              <a:rect l="l" t="t" r="r" b="b"/>
              <a:pathLst>
                <a:path w="2711" h="3354" extrusionOk="0">
                  <a:moveTo>
                    <a:pt x="245" y="0"/>
                  </a:moveTo>
                  <a:cubicBezTo>
                    <a:pt x="207" y="0"/>
                    <a:pt x="161" y="8"/>
                    <a:pt x="104" y="23"/>
                  </a:cubicBezTo>
                  <a:cubicBezTo>
                    <a:pt x="10" y="47"/>
                    <a:pt x="0" y="231"/>
                    <a:pt x="92" y="266"/>
                  </a:cubicBezTo>
                  <a:cubicBezTo>
                    <a:pt x="147" y="287"/>
                    <a:pt x="156" y="392"/>
                    <a:pt x="148" y="893"/>
                  </a:cubicBezTo>
                  <a:cubicBezTo>
                    <a:pt x="138" y="1469"/>
                    <a:pt x="141" y="1500"/>
                    <a:pt x="237" y="1603"/>
                  </a:cubicBezTo>
                  <a:cubicBezTo>
                    <a:pt x="292" y="1660"/>
                    <a:pt x="429" y="1734"/>
                    <a:pt x="535" y="1764"/>
                  </a:cubicBezTo>
                  <a:cubicBezTo>
                    <a:pt x="593" y="1780"/>
                    <a:pt x="643" y="1788"/>
                    <a:pt x="691" y="1788"/>
                  </a:cubicBezTo>
                  <a:cubicBezTo>
                    <a:pt x="831" y="1788"/>
                    <a:pt x="950" y="1713"/>
                    <a:pt x="1156" y="1517"/>
                  </a:cubicBezTo>
                  <a:lnTo>
                    <a:pt x="1308" y="1372"/>
                  </a:lnTo>
                  <a:lnTo>
                    <a:pt x="1361" y="1569"/>
                  </a:lnTo>
                  <a:cubicBezTo>
                    <a:pt x="1421" y="1792"/>
                    <a:pt x="1404" y="1845"/>
                    <a:pt x="1271" y="1846"/>
                  </a:cubicBezTo>
                  <a:cubicBezTo>
                    <a:pt x="1148" y="1847"/>
                    <a:pt x="1023" y="1932"/>
                    <a:pt x="1098" y="1963"/>
                  </a:cubicBezTo>
                  <a:cubicBezTo>
                    <a:pt x="1127" y="1974"/>
                    <a:pt x="1152" y="2023"/>
                    <a:pt x="1152" y="2068"/>
                  </a:cubicBezTo>
                  <a:cubicBezTo>
                    <a:pt x="1152" y="2120"/>
                    <a:pt x="1165" y="2139"/>
                    <a:pt x="1215" y="2139"/>
                  </a:cubicBezTo>
                  <a:cubicBezTo>
                    <a:pt x="1233" y="2139"/>
                    <a:pt x="1255" y="2137"/>
                    <a:pt x="1283" y="2132"/>
                  </a:cubicBezTo>
                  <a:cubicBezTo>
                    <a:pt x="1308" y="2129"/>
                    <a:pt x="1330" y="2126"/>
                    <a:pt x="1347" y="2126"/>
                  </a:cubicBezTo>
                  <a:cubicBezTo>
                    <a:pt x="1436" y="2126"/>
                    <a:pt x="1425" y="2194"/>
                    <a:pt x="1343" y="2511"/>
                  </a:cubicBezTo>
                  <a:cubicBezTo>
                    <a:pt x="1248" y="2875"/>
                    <a:pt x="1077" y="3080"/>
                    <a:pt x="916" y="3080"/>
                  </a:cubicBezTo>
                  <a:cubicBezTo>
                    <a:pt x="822" y="3080"/>
                    <a:pt x="731" y="3010"/>
                    <a:pt x="660" y="2860"/>
                  </a:cubicBezTo>
                  <a:cubicBezTo>
                    <a:pt x="595" y="2720"/>
                    <a:pt x="595" y="2695"/>
                    <a:pt x="659" y="2560"/>
                  </a:cubicBezTo>
                  <a:cubicBezTo>
                    <a:pt x="697" y="2480"/>
                    <a:pt x="815" y="2347"/>
                    <a:pt x="918" y="2269"/>
                  </a:cubicBezTo>
                  <a:cubicBezTo>
                    <a:pt x="1127" y="2110"/>
                    <a:pt x="1151" y="2041"/>
                    <a:pt x="1009" y="2003"/>
                  </a:cubicBezTo>
                  <a:cubicBezTo>
                    <a:pt x="956" y="1989"/>
                    <a:pt x="917" y="1981"/>
                    <a:pt x="883" y="1981"/>
                  </a:cubicBezTo>
                  <a:cubicBezTo>
                    <a:pt x="813" y="1981"/>
                    <a:pt x="763" y="2016"/>
                    <a:pt x="655" y="2111"/>
                  </a:cubicBezTo>
                  <a:cubicBezTo>
                    <a:pt x="252" y="2466"/>
                    <a:pt x="233" y="2964"/>
                    <a:pt x="610" y="3251"/>
                  </a:cubicBezTo>
                  <a:cubicBezTo>
                    <a:pt x="711" y="3327"/>
                    <a:pt x="764" y="3354"/>
                    <a:pt x="856" y="3354"/>
                  </a:cubicBezTo>
                  <a:cubicBezTo>
                    <a:pt x="887" y="3354"/>
                    <a:pt x="921" y="3351"/>
                    <a:pt x="963" y="3346"/>
                  </a:cubicBezTo>
                  <a:cubicBezTo>
                    <a:pt x="1309" y="3305"/>
                    <a:pt x="1554" y="2980"/>
                    <a:pt x="1646" y="2433"/>
                  </a:cubicBezTo>
                  <a:cubicBezTo>
                    <a:pt x="1690" y="2177"/>
                    <a:pt x="1713" y="2126"/>
                    <a:pt x="1785" y="2115"/>
                  </a:cubicBezTo>
                  <a:cubicBezTo>
                    <a:pt x="1790" y="2115"/>
                    <a:pt x="1795" y="2114"/>
                    <a:pt x="1801" y="2114"/>
                  </a:cubicBezTo>
                  <a:cubicBezTo>
                    <a:pt x="1945" y="2114"/>
                    <a:pt x="2245" y="2369"/>
                    <a:pt x="2293" y="2539"/>
                  </a:cubicBezTo>
                  <a:cubicBezTo>
                    <a:pt x="2331" y="2678"/>
                    <a:pt x="2401" y="2755"/>
                    <a:pt x="2467" y="2755"/>
                  </a:cubicBezTo>
                  <a:cubicBezTo>
                    <a:pt x="2505" y="2755"/>
                    <a:pt x="2542" y="2730"/>
                    <a:pt x="2572" y="2675"/>
                  </a:cubicBezTo>
                  <a:cubicBezTo>
                    <a:pt x="2710" y="2414"/>
                    <a:pt x="2196" y="1845"/>
                    <a:pt x="1822" y="1845"/>
                  </a:cubicBezTo>
                  <a:cubicBezTo>
                    <a:pt x="1734" y="1845"/>
                    <a:pt x="1707" y="1816"/>
                    <a:pt x="1669" y="1685"/>
                  </a:cubicBezTo>
                  <a:cubicBezTo>
                    <a:pt x="1606" y="1462"/>
                    <a:pt x="1535" y="1093"/>
                    <a:pt x="1504" y="813"/>
                  </a:cubicBezTo>
                  <a:cubicBezTo>
                    <a:pt x="1479" y="595"/>
                    <a:pt x="1467" y="574"/>
                    <a:pt x="1362" y="561"/>
                  </a:cubicBezTo>
                  <a:cubicBezTo>
                    <a:pt x="1345" y="559"/>
                    <a:pt x="1330" y="557"/>
                    <a:pt x="1318" y="557"/>
                  </a:cubicBezTo>
                  <a:cubicBezTo>
                    <a:pt x="1250" y="557"/>
                    <a:pt x="1235" y="597"/>
                    <a:pt x="1193" y="777"/>
                  </a:cubicBezTo>
                  <a:cubicBezTo>
                    <a:pt x="1079" y="1266"/>
                    <a:pt x="905" y="1497"/>
                    <a:pt x="651" y="1500"/>
                  </a:cubicBezTo>
                  <a:cubicBezTo>
                    <a:pt x="648" y="1500"/>
                    <a:pt x="645" y="1500"/>
                    <a:pt x="641" y="1500"/>
                  </a:cubicBezTo>
                  <a:cubicBezTo>
                    <a:pt x="417" y="1500"/>
                    <a:pt x="360" y="1384"/>
                    <a:pt x="399" y="1019"/>
                  </a:cubicBezTo>
                  <a:cubicBezTo>
                    <a:pt x="445" y="583"/>
                    <a:pt x="432" y="124"/>
                    <a:pt x="372" y="54"/>
                  </a:cubicBezTo>
                  <a:cubicBezTo>
                    <a:pt x="341" y="17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3738400" y="2495025"/>
              <a:ext cx="59950" cy="42450"/>
            </a:xfrm>
            <a:custGeom>
              <a:avLst/>
              <a:gdLst/>
              <a:ahLst/>
              <a:cxnLst/>
              <a:rect l="l" t="t" r="r" b="b"/>
              <a:pathLst>
                <a:path w="2398" h="1698" extrusionOk="0">
                  <a:moveTo>
                    <a:pt x="1458" y="0"/>
                  </a:moveTo>
                  <a:cubicBezTo>
                    <a:pt x="1384" y="0"/>
                    <a:pt x="1314" y="14"/>
                    <a:pt x="1255" y="42"/>
                  </a:cubicBezTo>
                  <a:cubicBezTo>
                    <a:pt x="1207" y="66"/>
                    <a:pt x="1123" y="149"/>
                    <a:pt x="1068" y="231"/>
                  </a:cubicBezTo>
                  <a:lnTo>
                    <a:pt x="967" y="380"/>
                  </a:lnTo>
                  <a:lnTo>
                    <a:pt x="832" y="308"/>
                  </a:lnTo>
                  <a:cubicBezTo>
                    <a:pt x="747" y="263"/>
                    <a:pt x="535" y="236"/>
                    <a:pt x="354" y="236"/>
                  </a:cubicBezTo>
                  <a:cubicBezTo>
                    <a:pt x="248" y="236"/>
                    <a:pt x="153" y="245"/>
                    <a:pt x="100" y="266"/>
                  </a:cubicBezTo>
                  <a:cubicBezTo>
                    <a:pt x="19" y="297"/>
                    <a:pt x="0" y="508"/>
                    <a:pt x="80" y="518"/>
                  </a:cubicBezTo>
                  <a:cubicBezTo>
                    <a:pt x="108" y="521"/>
                    <a:pt x="244" y="526"/>
                    <a:pt x="375" y="530"/>
                  </a:cubicBezTo>
                  <a:cubicBezTo>
                    <a:pt x="692" y="538"/>
                    <a:pt x="776" y="606"/>
                    <a:pt x="741" y="828"/>
                  </a:cubicBezTo>
                  <a:cubicBezTo>
                    <a:pt x="708" y="1041"/>
                    <a:pt x="639" y="1146"/>
                    <a:pt x="466" y="1253"/>
                  </a:cubicBezTo>
                  <a:cubicBezTo>
                    <a:pt x="364" y="1316"/>
                    <a:pt x="326" y="1367"/>
                    <a:pt x="335" y="1432"/>
                  </a:cubicBezTo>
                  <a:cubicBezTo>
                    <a:pt x="346" y="1505"/>
                    <a:pt x="419" y="1542"/>
                    <a:pt x="510" y="1542"/>
                  </a:cubicBezTo>
                  <a:cubicBezTo>
                    <a:pt x="597" y="1542"/>
                    <a:pt x="700" y="1509"/>
                    <a:pt x="782" y="1442"/>
                  </a:cubicBezTo>
                  <a:lnTo>
                    <a:pt x="910" y="1337"/>
                  </a:lnTo>
                  <a:lnTo>
                    <a:pt x="1070" y="1492"/>
                  </a:lnTo>
                  <a:cubicBezTo>
                    <a:pt x="1211" y="1628"/>
                    <a:pt x="1384" y="1697"/>
                    <a:pt x="1579" y="1697"/>
                  </a:cubicBezTo>
                  <a:cubicBezTo>
                    <a:pt x="1683" y="1697"/>
                    <a:pt x="1793" y="1677"/>
                    <a:pt x="1908" y="1637"/>
                  </a:cubicBezTo>
                  <a:cubicBezTo>
                    <a:pt x="2237" y="1522"/>
                    <a:pt x="2398" y="1400"/>
                    <a:pt x="2369" y="1288"/>
                  </a:cubicBezTo>
                  <a:cubicBezTo>
                    <a:pt x="2350" y="1217"/>
                    <a:pt x="2323" y="1182"/>
                    <a:pt x="2266" y="1182"/>
                  </a:cubicBezTo>
                  <a:cubicBezTo>
                    <a:pt x="2212" y="1182"/>
                    <a:pt x="2131" y="1213"/>
                    <a:pt x="2007" y="1276"/>
                  </a:cubicBezTo>
                  <a:cubicBezTo>
                    <a:pt x="1846" y="1357"/>
                    <a:pt x="1707" y="1395"/>
                    <a:pt x="1563" y="1397"/>
                  </a:cubicBezTo>
                  <a:cubicBezTo>
                    <a:pt x="1558" y="1397"/>
                    <a:pt x="1553" y="1397"/>
                    <a:pt x="1549" y="1397"/>
                  </a:cubicBezTo>
                  <a:cubicBezTo>
                    <a:pt x="1376" y="1397"/>
                    <a:pt x="1336" y="1377"/>
                    <a:pt x="1230" y="1248"/>
                  </a:cubicBezTo>
                  <a:cubicBezTo>
                    <a:pt x="1160" y="1162"/>
                    <a:pt x="1107" y="1047"/>
                    <a:pt x="1107" y="975"/>
                  </a:cubicBezTo>
                  <a:cubicBezTo>
                    <a:pt x="1107" y="663"/>
                    <a:pt x="1361" y="384"/>
                    <a:pt x="1646" y="384"/>
                  </a:cubicBezTo>
                  <a:cubicBezTo>
                    <a:pt x="1913" y="384"/>
                    <a:pt x="1973" y="159"/>
                    <a:pt x="1732" y="58"/>
                  </a:cubicBezTo>
                  <a:cubicBezTo>
                    <a:pt x="1641" y="20"/>
                    <a:pt x="1546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3831875" y="2500800"/>
              <a:ext cx="33975" cy="28575"/>
            </a:xfrm>
            <a:custGeom>
              <a:avLst/>
              <a:gdLst/>
              <a:ahLst/>
              <a:cxnLst/>
              <a:rect l="l" t="t" r="r" b="b"/>
              <a:pathLst>
                <a:path w="1359" h="1143" extrusionOk="0">
                  <a:moveTo>
                    <a:pt x="667" y="0"/>
                  </a:moveTo>
                  <a:cubicBezTo>
                    <a:pt x="649" y="0"/>
                    <a:pt x="631" y="5"/>
                    <a:pt x="614" y="15"/>
                  </a:cubicBezTo>
                  <a:cubicBezTo>
                    <a:pt x="587" y="33"/>
                    <a:pt x="558" y="124"/>
                    <a:pt x="551" y="218"/>
                  </a:cubicBezTo>
                  <a:lnTo>
                    <a:pt x="536" y="391"/>
                  </a:lnTo>
                  <a:lnTo>
                    <a:pt x="315" y="418"/>
                  </a:lnTo>
                  <a:cubicBezTo>
                    <a:pt x="55" y="450"/>
                    <a:pt x="0" y="476"/>
                    <a:pt x="14" y="563"/>
                  </a:cubicBezTo>
                  <a:cubicBezTo>
                    <a:pt x="28" y="652"/>
                    <a:pt x="64" y="682"/>
                    <a:pt x="215" y="682"/>
                  </a:cubicBezTo>
                  <a:cubicBezTo>
                    <a:pt x="253" y="682"/>
                    <a:pt x="297" y="680"/>
                    <a:pt x="351" y="677"/>
                  </a:cubicBezTo>
                  <a:lnTo>
                    <a:pt x="614" y="662"/>
                  </a:lnTo>
                  <a:lnTo>
                    <a:pt x="586" y="835"/>
                  </a:lnTo>
                  <a:cubicBezTo>
                    <a:pt x="550" y="1057"/>
                    <a:pt x="584" y="1142"/>
                    <a:pt x="709" y="1142"/>
                  </a:cubicBezTo>
                  <a:cubicBezTo>
                    <a:pt x="828" y="1142"/>
                    <a:pt x="860" y="1069"/>
                    <a:pt x="860" y="793"/>
                  </a:cubicBezTo>
                  <a:cubicBezTo>
                    <a:pt x="860" y="588"/>
                    <a:pt x="864" y="584"/>
                    <a:pt x="1000" y="579"/>
                  </a:cubicBezTo>
                  <a:cubicBezTo>
                    <a:pt x="1234" y="572"/>
                    <a:pt x="1358" y="521"/>
                    <a:pt x="1358" y="432"/>
                  </a:cubicBezTo>
                  <a:cubicBezTo>
                    <a:pt x="1358" y="356"/>
                    <a:pt x="1221" y="302"/>
                    <a:pt x="1056" y="302"/>
                  </a:cubicBezTo>
                  <a:cubicBezTo>
                    <a:pt x="1019" y="302"/>
                    <a:pt x="981" y="304"/>
                    <a:pt x="943" y="310"/>
                  </a:cubicBezTo>
                  <a:cubicBezTo>
                    <a:pt x="917" y="314"/>
                    <a:pt x="896" y="317"/>
                    <a:pt x="880" y="317"/>
                  </a:cubicBezTo>
                  <a:cubicBezTo>
                    <a:pt x="826" y="317"/>
                    <a:pt x="820" y="289"/>
                    <a:pt x="820" y="198"/>
                  </a:cubicBezTo>
                  <a:cubicBezTo>
                    <a:pt x="820" y="88"/>
                    <a:pt x="744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1" name="Google Shape;1911;p24"/>
          <p:cNvGrpSpPr/>
          <p:nvPr/>
        </p:nvGrpSpPr>
        <p:grpSpPr>
          <a:xfrm>
            <a:off x="8134111" y="935609"/>
            <a:ext cx="380246" cy="591894"/>
            <a:chOff x="4483000" y="3960650"/>
            <a:chExt cx="149550" cy="232800"/>
          </a:xfrm>
        </p:grpSpPr>
        <p:sp>
          <p:nvSpPr>
            <p:cNvPr id="1912" name="Google Shape;1912;p24"/>
            <p:cNvSpPr/>
            <p:nvPr/>
          </p:nvSpPr>
          <p:spPr>
            <a:xfrm>
              <a:off x="4555375" y="3960650"/>
              <a:ext cx="77175" cy="220100"/>
            </a:xfrm>
            <a:custGeom>
              <a:avLst/>
              <a:gdLst/>
              <a:ahLst/>
              <a:cxnLst/>
              <a:rect l="l" t="t" r="r" b="b"/>
              <a:pathLst>
                <a:path w="3087" h="8804" extrusionOk="0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4"/>
            <p:cNvSpPr/>
            <p:nvPr/>
          </p:nvSpPr>
          <p:spPr>
            <a:xfrm>
              <a:off x="4483000" y="3967400"/>
              <a:ext cx="86800" cy="226050"/>
            </a:xfrm>
            <a:custGeom>
              <a:avLst/>
              <a:gdLst/>
              <a:ahLst/>
              <a:cxnLst/>
              <a:rect l="l" t="t" r="r" b="b"/>
              <a:pathLst>
                <a:path w="3472" h="9042" extrusionOk="0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4" name="Google Shape;1914;p24"/>
          <p:cNvGrpSpPr/>
          <p:nvPr/>
        </p:nvGrpSpPr>
        <p:grpSpPr>
          <a:xfrm rot="1489172">
            <a:off x="7546318" y="716776"/>
            <a:ext cx="303897" cy="248757"/>
            <a:chOff x="7194125" y="2470757"/>
            <a:chExt cx="235750" cy="192975"/>
          </a:xfrm>
        </p:grpSpPr>
        <p:sp>
          <p:nvSpPr>
            <p:cNvPr id="1915" name="Google Shape;1915;p24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7" name="Google Shape;1917;p24"/>
          <p:cNvSpPr/>
          <p:nvPr/>
        </p:nvSpPr>
        <p:spPr>
          <a:xfrm>
            <a:off x="1435606" y="3600438"/>
            <a:ext cx="7703743" cy="13497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24"/>
          <p:cNvSpPr/>
          <p:nvPr/>
        </p:nvSpPr>
        <p:spPr>
          <a:xfrm>
            <a:off x="2586810" y="333585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24"/>
          <p:cNvSpPr/>
          <p:nvPr/>
        </p:nvSpPr>
        <p:spPr>
          <a:xfrm>
            <a:off x="1625995" y="921262"/>
            <a:ext cx="58204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1. Asking about the way:</a:t>
            </a:r>
            <a:endParaRPr sz="32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24"/>
          <p:cNvSpPr txBox="1"/>
          <p:nvPr/>
        </p:nvSpPr>
        <p:spPr>
          <a:xfrm>
            <a:off x="996094" y="1574923"/>
            <a:ext cx="73565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A: Could you 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tell</a:t>
            </a:r>
            <a:r>
              <a:rPr lang="en-US" sz="2000" b="1" i="0" u="none" strike="noStrike" cap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me  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to get to </a:t>
            </a: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the souvenir shop?</a:t>
            </a:r>
            <a:endParaRPr/>
          </a:p>
        </p:txBody>
      </p:sp>
      <p:sp>
        <p:nvSpPr>
          <p:cNvPr id="1921" name="Google Shape;1921;p24"/>
          <p:cNvSpPr/>
          <p:nvPr/>
        </p:nvSpPr>
        <p:spPr>
          <a:xfrm>
            <a:off x="2386622" y="3710703"/>
            <a:ext cx="5818039" cy="800100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5400000" scaled="0"/>
          </a:gradFill>
          <a:ln w="12700" cap="flat" cmpd="sng">
            <a:solidFill>
              <a:srgbClr val="8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Could you tell / show me  how to get to…?</a:t>
            </a:r>
            <a:endParaRPr sz="21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the way to…?</a:t>
            </a:r>
            <a:endParaRPr sz="2100" b="1" i="0" u="none" strike="noStrike" cap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24"/>
          <p:cNvSpPr txBox="1"/>
          <p:nvPr/>
        </p:nvSpPr>
        <p:spPr>
          <a:xfrm>
            <a:off x="1714500" y="3287316"/>
            <a:ext cx="371475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24"/>
          <p:cNvSpPr txBox="1"/>
          <p:nvPr/>
        </p:nvSpPr>
        <p:spPr>
          <a:xfrm>
            <a:off x="2637207" y="1996544"/>
            <a:ext cx="9715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5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show</a:t>
            </a:r>
            <a:endParaRPr/>
          </a:p>
        </p:txBody>
      </p:sp>
      <p:sp>
        <p:nvSpPr>
          <p:cNvPr id="1924" name="Google Shape;1924;p24"/>
          <p:cNvSpPr txBox="1"/>
          <p:nvPr/>
        </p:nvSpPr>
        <p:spPr>
          <a:xfrm>
            <a:off x="4019311" y="2029490"/>
            <a:ext cx="4114800" cy="4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way to</a:t>
            </a: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the supermarket?</a:t>
            </a:r>
            <a:endParaRPr/>
          </a:p>
        </p:txBody>
      </p:sp>
      <p:cxnSp>
        <p:nvCxnSpPr>
          <p:cNvPr id="1925" name="Google Shape;1925;p24"/>
          <p:cNvCxnSpPr/>
          <p:nvPr/>
        </p:nvCxnSpPr>
        <p:spPr>
          <a:xfrm>
            <a:off x="2697967" y="1597387"/>
            <a:ext cx="0" cy="800100"/>
          </a:xfrm>
          <a:prstGeom prst="straightConnector1">
            <a:avLst/>
          </a:prstGeom>
          <a:noFill/>
          <a:ln w="28575" cap="flat" cmpd="sng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6" name="Google Shape;1926;p24"/>
          <p:cNvCxnSpPr/>
          <p:nvPr/>
        </p:nvCxnSpPr>
        <p:spPr>
          <a:xfrm flipH="1">
            <a:off x="3481802" y="1606258"/>
            <a:ext cx="10379" cy="766657"/>
          </a:xfrm>
          <a:prstGeom prst="straightConnector1">
            <a:avLst/>
          </a:prstGeom>
          <a:noFill/>
          <a:ln w="28575" cap="flat" cmpd="sng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7" name="Google Shape;1927;p24"/>
          <p:cNvCxnSpPr/>
          <p:nvPr/>
        </p:nvCxnSpPr>
        <p:spPr>
          <a:xfrm>
            <a:off x="4133754" y="1596494"/>
            <a:ext cx="0" cy="800100"/>
          </a:xfrm>
          <a:prstGeom prst="straightConnector1">
            <a:avLst/>
          </a:prstGeom>
          <a:noFill/>
          <a:ln w="28575" cap="flat" cmpd="sng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8" name="Google Shape;1928;p24"/>
          <p:cNvSpPr txBox="1"/>
          <p:nvPr/>
        </p:nvSpPr>
        <p:spPr>
          <a:xfrm>
            <a:off x="986733" y="2600162"/>
            <a:ext cx="7307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B: Go straight ahead. Take 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first        </a:t>
            </a:r>
            <a:r>
              <a:rPr lang="en-US" sz="2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street  on the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left.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4"/>
          <p:cNvSpPr txBox="1"/>
          <p:nvPr/>
        </p:nvSpPr>
        <p:spPr>
          <a:xfrm>
            <a:off x="4259061" y="3004215"/>
            <a:ext cx="17636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the second</a:t>
            </a:r>
            <a:endParaRPr/>
          </a:p>
        </p:txBody>
      </p:sp>
      <p:sp>
        <p:nvSpPr>
          <p:cNvPr id="1930" name="Google Shape;1930;p24"/>
          <p:cNvSpPr txBox="1"/>
          <p:nvPr/>
        </p:nvSpPr>
        <p:spPr>
          <a:xfrm>
            <a:off x="7478104" y="2931116"/>
            <a:ext cx="1015606" cy="4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right.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1" name="Google Shape;1931;p24"/>
          <p:cNvCxnSpPr/>
          <p:nvPr/>
        </p:nvCxnSpPr>
        <p:spPr>
          <a:xfrm>
            <a:off x="5878584" y="2623744"/>
            <a:ext cx="0" cy="800100"/>
          </a:xfrm>
          <a:prstGeom prst="straightConnector1">
            <a:avLst/>
          </a:prstGeom>
          <a:noFill/>
          <a:ln w="28575" cap="flat" cmpd="sng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2" name="Google Shape;1932;p24"/>
          <p:cNvCxnSpPr/>
          <p:nvPr/>
        </p:nvCxnSpPr>
        <p:spPr>
          <a:xfrm>
            <a:off x="7598453" y="2632905"/>
            <a:ext cx="0" cy="800100"/>
          </a:xfrm>
          <a:prstGeom prst="straightConnector1">
            <a:avLst/>
          </a:prstGeom>
          <a:noFill/>
          <a:ln w="28575" cap="flat" cmpd="sng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3" name="Google Shape;1933;p24"/>
          <p:cNvCxnSpPr/>
          <p:nvPr/>
        </p:nvCxnSpPr>
        <p:spPr>
          <a:xfrm>
            <a:off x="4336535" y="2611760"/>
            <a:ext cx="0" cy="800100"/>
          </a:xfrm>
          <a:prstGeom prst="straightConnector1">
            <a:avLst/>
          </a:prstGeom>
          <a:noFill/>
          <a:ln w="28575" cap="flat" cmpd="sng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4" name="Google Shape;1934;p24"/>
          <p:cNvSpPr/>
          <p:nvPr/>
        </p:nvSpPr>
        <p:spPr>
          <a:xfrm>
            <a:off x="1853207" y="3437307"/>
            <a:ext cx="457200" cy="8001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2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grpSp>
        <p:nvGrpSpPr>
          <p:cNvPr id="1940" name="Google Shape;1940;p25"/>
          <p:cNvGrpSpPr/>
          <p:nvPr/>
        </p:nvGrpSpPr>
        <p:grpSpPr>
          <a:xfrm>
            <a:off x="2279237" y="557391"/>
            <a:ext cx="4699670" cy="807252"/>
            <a:chOff x="7728915" y="1917859"/>
            <a:chExt cx="1034486" cy="222599"/>
          </a:xfrm>
        </p:grpSpPr>
        <p:sp>
          <p:nvSpPr>
            <p:cNvPr id="1941" name="Google Shape;1941;p2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0" name="Google Shape;1980;p25"/>
          <p:cNvSpPr txBox="1"/>
          <p:nvPr/>
        </p:nvSpPr>
        <p:spPr>
          <a:xfrm>
            <a:off x="3319154" y="457445"/>
            <a:ext cx="2693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Jua"/>
                <a:ea typeface="Jua"/>
                <a:cs typeface="Jua"/>
                <a:sym typeface="Jua"/>
              </a:rPr>
              <a:t>Remember:</a:t>
            </a:r>
            <a:endParaRPr sz="3600" b="1" i="0" u="none" strike="noStrike" cap="none">
              <a:solidFill>
                <a:srgbClr val="FF0000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1981" name="Google Shape;1981;p25"/>
          <p:cNvGrpSpPr/>
          <p:nvPr/>
        </p:nvGrpSpPr>
        <p:grpSpPr>
          <a:xfrm>
            <a:off x="8477863" y="2906020"/>
            <a:ext cx="689028" cy="804684"/>
            <a:chOff x="3712525" y="4589350"/>
            <a:chExt cx="260050" cy="303700"/>
          </a:xfrm>
        </p:grpSpPr>
        <p:sp>
          <p:nvSpPr>
            <p:cNvPr id="1982" name="Google Shape;1982;p25"/>
            <p:cNvSpPr/>
            <p:nvPr/>
          </p:nvSpPr>
          <p:spPr>
            <a:xfrm>
              <a:off x="3712525" y="4589350"/>
              <a:ext cx="260050" cy="303700"/>
            </a:xfrm>
            <a:custGeom>
              <a:avLst/>
              <a:gdLst/>
              <a:ahLst/>
              <a:cxnLst/>
              <a:rect l="l" t="t" r="r" b="b"/>
              <a:pathLst>
                <a:path w="10402" h="12148" extrusionOk="0">
                  <a:moveTo>
                    <a:pt x="6384" y="261"/>
                  </a:moveTo>
                  <a:cubicBezTo>
                    <a:pt x="6425" y="261"/>
                    <a:pt x="6455" y="264"/>
                    <a:pt x="6473" y="271"/>
                  </a:cubicBezTo>
                  <a:cubicBezTo>
                    <a:pt x="6606" y="320"/>
                    <a:pt x="6720" y="527"/>
                    <a:pt x="7107" y="1417"/>
                  </a:cubicBezTo>
                  <a:cubicBezTo>
                    <a:pt x="7285" y="1828"/>
                    <a:pt x="7485" y="2272"/>
                    <a:pt x="7549" y="2399"/>
                  </a:cubicBezTo>
                  <a:cubicBezTo>
                    <a:pt x="7666" y="2636"/>
                    <a:pt x="8490" y="4661"/>
                    <a:pt x="8589" y="4957"/>
                  </a:cubicBezTo>
                  <a:cubicBezTo>
                    <a:pt x="8619" y="5048"/>
                    <a:pt x="8683" y="5251"/>
                    <a:pt x="8734" y="5413"/>
                  </a:cubicBezTo>
                  <a:cubicBezTo>
                    <a:pt x="8884" y="5902"/>
                    <a:pt x="9896" y="8466"/>
                    <a:pt x="10015" y="8662"/>
                  </a:cubicBezTo>
                  <a:cubicBezTo>
                    <a:pt x="10100" y="8800"/>
                    <a:pt x="10127" y="8886"/>
                    <a:pt x="10121" y="9001"/>
                  </a:cubicBezTo>
                  <a:cubicBezTo>
                    <a:pt x="10113" y="9157"/>
                    <a:pt x="10071" y="9207"/>
                    <a:pt x="9753" y="9439"/>
                  </a:cubicBezTo>
                  <a:cubicBezTo>
                    <a:pt x="9476" y="9641"/>
                    <a:pt x="8588" y="10090"/>
                    <a:pt x="7629" y="10512"/>
                  </a:cubicBezTo>
                  <a:cubicBezTo>
                    <a:pt x="5063" y="11640"/>
                    <a:pt x="4472" y="11888"/>
                    <a:pt x="4195" y="11888"/>
                  </a:cubicBezTo>
                  <a:cubicBezTo>
                    <a:pt x="4144" y="11888"/>
                    <a:pt x="4104" y="11880"/>
                    <a:pt x="4064" y="11867"/>
                  </a:cubicBezTo>
                  <a:cubicBezTo>
                    <a:pt x="3808" y="11785"/>
                    <a:pt x="3702" y="11604"/>
                    <a:pt x="3276" y="10522"/>
                  </a:cubicBezTo>
                  <a:cubicBezTo>
                    <a:pt x="3065" y="9986"/>
                    <a:pt x="2307" y="8091"/>
                    <a:pt x="1590" y="6307"/>
                  </a:cubicBezTo>
                  <a:cubicBezTo>
                    <a:pt x="280" y="3046"/>
                    <a:pt x="177" y="2757"/>
                    <a:pt x="272" y="2619"/>
                  </a:cubicBezTo>
                  <a:cubicBezTo>
                    <a:pt x="359" y="2492"/>
                    <a:pt x="695" y="2272"/>
                    <a:pt x="1091" y="2081"/>
                  </a:cubicBezTo>
                  <a:cubicBezTo>
                    <a:pt x="1751" y="1762"/>
                    <a:pt x="2531" y="1401"/>
                    <a:pt x="2559" y="1401"/>
                  </a:cubicBezTo>
                  <a:cubicBezTo>
                    <a:pt x="2573" y="1401"/>
                    <a:pt x="3008" y="1236"/>
                    <a:pt x="3528" y="1031"/>
                  </a:cubicBezTo>
                  <a:cubicBezTo>
                    <a:pt x="4048" y="825"/>
                    <a:pt x="4687" y="599"/>
                    <a:pt x="4953" y="525"/>
                  </a:cubicBezTo>
                  <a:cubicBezTo>
                    <a:pt x="5477" y="379"/>
                    <a:pt x="6131" y="261"/>
                    <a:pt x="6384" y="261"/>
                  </a:cubicBezTo>
                  <a:close/>
                  <a:moveTo>
                    <a:pt x="6416" y="1"/>
                  </a:moveTo>
                  <a:cubicBezTo>
                    <a:pt x="6414" y="1"/>
                    <a:pt x="6413" y="1"/>
                    <a:pt x="6411" y="1"/>
                  </a:cubicBezTo>
                  <a:cubicBezTo>
                    <a:pt x="5982" y="3"/>
                    <a:pt x="4579" y="337"/>
                    <a:pt x="4490" y="458"/>
                  </a:cubicBezTo>
                  <a:cubicBezTo>
                    <a:pt x="4475" y="480"/>
                    <a:pt x="4433" y="493"/>
                    <a:pt x="4387" y="493"/>
                  </a:cubicBezTo>
                  <a:cubicBezTo>
                    <a:pt x="4376" y="493"/>
                    <a:pt x="4366" y="492"/>
                    <a:pt x="4356" y="491"/>
                  </a:cubicBezTo>
                  <a:cubicBezTo>
                    <a:pt x="4353" y="491"/>
                    <a:pt x="4350" y="491"/>
                    <a:pt x="4347" y="491"/>
                  </a:cubicBezTo>
                  <a:cubicBezTo>
                    <a:pt x="4257" y="491"/>
                    <a:pt x="3853" y="635"/>
                    <a:pt x="3048" y="953"/>
                  </a:cubicBezTo>
                  <a:cubicBezTo>
                    <a:pt x="2384" y="1214"/>
                    <a:pt x="1838" y="1439"/>
                    <a:pt x="1832" y="1453"/>
                  </a:cubicBezTo>
                  <a:cubicBezTo>
                    <a:pt x="1826" y="1465"/>
                    <a:pt x="1567" y="1594"/>
                    <a:pt x="1254" y="1739"/>
                  </a:cubicBezTo>
                  <a:cubicBezTo>
                    <a:pt x="626" y="2028"/>
                    <a:pt x="291" y="2217"/>
                    <a:pt x="255" y="2303"/>
                  </a:cubicBezTo>
                  <a:cubicBezTo>
                    <a:pt x="242" y="2334"/>
                    <a:pt x="199" y="2374"/>
                    <a:pt x="165" y="2388"/>
                  </a:cubicBezTo>
                  <a:cubicBezTo>
                    <a:pt x="83" y="2421"/>
                    <a:pt x="4" y="2622"/>
                    <a:pt x="1" y="2805"/>
                  </a:cubicBezTo>
                  <a:cubicBezTo>
                    <a:pt x="0" y="2942"/>
                    <a:pt x="726" y="4794"/>
                    <a:pt x="2937" y="10300"/>
                  </a:cubicBezTo>
                  <a:cubicBezTo>
                    <a:pt x="3507" y="11719"/>
                    <a:pt x="3529" y="11765"/>
                    <a:pt x="3684" y="11905"/>
                  </a:cubicBezTo>
                  <a:cubicBezTo>
                    <a:pt x="3772" y="11984"/>
                    <a:pt x="3901" y="12070"/>
                    <a:pt x="3971" y="12097"/>
                  </a:cubicBezTo>
                  <a:cubicBezTo>
                    <a:pt x="4048" y="12127"/>
                    <a:pt x="4107" y="12147"/>
                    <a:pt x="4186" y="12147"/>
                  </a:cubicBezTo>
                  <a:cubicBezTo>
                    <a:pt x="4385" y="12147"/>
                    <a:pt x="4704" y="12020"/>
                    <a:pt x="5713" y="11604"/>
                  </a:cubicBezTo>
                  <a:cubicBezTo>
                    <a:pt x="6446" y="11302"/>
                    <a:pt x="7189" y="10986"/>
                    <a:pt x="7362" y="10903"/>
                  </a:cubicBezTo>
                  <a:cubicBezTo>
                    <a:pt x="7535" y="10819"/>
                    <a:pt x="7909" y="10645"/>
                    <a:pt x="8190" y="10518"/>
                  </a:cubicBezTo>
                  <a:cubicBezTo>
                    <a:pt x="9831" y="9775"/>
                    <a:pt x="10323" y="9448"/>
                    <a:pt x="10379" y="9064"/>
                  </a:cubicBezTo>
                  <a:cubicBezTo>
                    <a:pt x="10401" y="8909"/>
                    <a:pt x="10321" y="8616"/>
                    <a:pt x="10240" y="8558"/>
                  </a:cubicBezTo>
                  <a:cubicBezTo>
                    <a:pt x="10147" y="8489"/>
                    <a:pt x="9122" y="5850"/>
                    <a:pt x="8792" y="4826"/>
                  </a:cubicBezTo>
                  <a:cubicBezTo>
                    <a:pt x="8588" y="4195"/>
                    <a:pt x="8205" y="3245"/>
                    <a:pt x="8053" y="2997"/>
                  </a:cubicBezTo>
                  <a:cubicBezTo>
                    <a:pt x="7994" y="2901"/>
                    <a:pt x="7956" y="2801"/>
                    <a:pt x="7968" y="2772"/>
                  </a:cubicBezTo>
                  <a:cubicBezTo>
                    <a:pt x="7980" y="2742"/>
                    <a:pt x="7871" y="2479"/>
                    <a:pt x="7698" y="2123"/>
                  </a:cubicBezTo>
                  <a:cubicBezTo>
                    <a:pt x="7538" y="1794"/>
                    <a:pt x="7293" y="1257"/>
                    <a:pt x="7156" y="927"/>
                  </a:cubicBezTo>
                  <a:cubicBezTo>
                    <a:pt x="6847" y="192"/>
                    <a:pt x="6695" y="1"/>
                    <a:pt x="6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3737775" y="4633800"/>
              <a:ext cx="53125" cy="23875"/>
            </a:xfrm>
            <a:custGeom>
              <a:avLst/>
              <a:gdLst/>
              <a:ahLst/>
              <a:cxnLst/>
              <a:rect l="l" t="t" r="r" b="b"/>
              <a:pathLst>
                <a:path w="2125" h="955" extrusionOk="0">
                  <a:moveTo>
                    <a:pt x="1887" y="0"/>
                  </a:moveTo>
                  <a:cubicBezTo>
                    <a:pt x="1810" y="0"/>
                    <a:pt x="1611" y="90"/>
                    <a:pt x="687" y="505"/>
                  </a:cubicBezTo>
                  <a:cubicBezTo>
                    <a:pt x="105" y="765"/>
                    <a:pt x="1" y="842"/>
                    <a:pt x="94" y="943"/>
                  </a:cubicBezTo>
                  <a:cubicBezTo>
                    <a:pt x="101" y="950"/>
                    <a:pt x="112" y="955"/>
                    <a:pt x="131" y="955"/>
                  </a:cubicBezTo>
                  <a:cubicBezTo>
                    <a:pt x="207" y="955"/>
                    <a:pt x="407" y="877"/>
                    <a:pt x="944" y="647"/>
                  </a:cubicBezTo>
                  <a:cubicBezTo>
                    <a:pt x="2006" y="193"/>
                    <a:pt x="2125" y="118"/>
                    <a:pt x="1939" y="17"/>
                  </a:cubicBezTo>
                  <a:cubicBezTo>
                    <a:pt x="1922" y="8"/>
                    <a:pt x="191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3823300" y="4615725"/>
              <a:ext cx="14325" cy="7750"/>
            </a:xfrm>
            <a:custGeom>
              <a:avLst/>
              <a:gdLst/>
              <a:ahLst/>
              <a:cxnLst/>
              <a:rect l="l" t="t" r="r" b="b"/>
              <a:pathLst>
                <a:path w="573" h="310" extrusionOk="0">
                  <a:moveTo>
                    <a:pt x="347" y="0"/>
                  </a:moveTo>
                  <a:cubicBezTo>
                    <a:pt x="287" y="0"/>
                    <a:pt x="212" y="35"/>
                    <a:pt x="95" y="111"/>
                  </a:cubicBezTo>
                  <a:cubicBezTo>
                    <a:pt x="0" y="173"/>
                    <a:pt x="34" y="310"/>
                    <a:pt x="141" y="310"/>
                  </a:cubicBezTo>
                  <a:cubicBezTo>
                    <a:pt x="142" y="310"/>
                    <a:pt x="143" y="310"/>
                    <a:pt x="144" y="310"/>
                  </a:cubicBezTo>
                  <a:cubicBezTo>
                    <a:pt x="381" y="305"/>
                    <a:pt x="572" y="102"/>
                    <a:pt x="417" y="18"/>
                  </a:cubicBezTo>
                  <a:cubicBezTo>
                    <a:pt x="395" y="7"/>
                    <a:pt x="373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3842500" y="4609075"/>
              <a:ext cx="15050" cy="7050"/>
            </a:xfrm>
            <a:custGeom>
              <a:avLst/>
              <a:gdLst/>
              <a:ahLst/>
              <a:cxnLst/>
              <a:rect l="l" t="t" r="r" b="b"/>
              <a:pathLst>
                <a:path w="602" h="282" extrusionOk="0">
                  <a:moveTo>
                    <a:pt x="407" y="0"/>
                  </a:moveTo>
                  <a:cubicBezTo>
                    <a:pt x="358" y="0"/>
                    <a:pt x="293" y="14"/>
                    <a:pt x="210" y="42"/>
                  </a:cubicBezTo>
                  <a:cubicBezTo>
                    <a:pt x="10" y="108"/>
                    <a:pt x="1" y="118"/>
                    <a:pt x="38" y="208"/>
                  </a:cubicBezTo>
                  <a:cubicBezTo>
                    <a:pt x="59" y="259"/>
                    <a:pt x="75" y="281"/>
                    <a:pt x="121" y="281"/>
                  </a:cubicBezTo>
                  <a:cubicBezTo>
                    <a:pt x="156" y="281"/>
                    <a:pt x="209" y="268"/>
                    <a:pt x="295" y="243"/>
                  </a:cubicBezTo>
                  <a:cubicBezTo>
                    <a:pt x="538" y="172"/>
                    <a:pt x="601" y="102"/>
                    <a:pt x="492" y="23"/>
                  </a:cubicBezTo>
                  <a:cubicBezTo>
                    <a:pt x="471" y="8"/>
                    <a:pt x="443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3739700" y="4617125"/>
              <a:ext cx="172225" cy="141300"/>
            </a:xfrm>
            <a:custGeom>
              <a:avLst/>
              <a:gdLst/>
              <a:ahLst/>
              <a:cxnLst/>
              <a:rect l="l" t="t" r="r" b="b"/>
              <a:pathLst>
                <a:path w="6889" h="5652" extrusionOk="0">
                  <a:moveTo>
                    <a:pt x="5186" y="0"/>
                  </a:moveTo>
                  <a:cubicBezTo>
                    <a:pt x="5177" y="0"/>
                    <a:pt x="5168" y="1"/>
                    <a:pt x="5160" y="3"/>
                  </a:cubicBezTo>
                  <a:cubicBezTo>
                    <a:pt x="5031" y="26"/>
                    <a:pt x="3398" y="648"/>
                    <a:pt x="3385" y="678"/>
                  </a:cubicBezTo>
                  <a:cubicBezTo>
                    <a:pt x="3380" y="690"/>
                    <a:pt x="2681" y="993"/>
                    <a:pt x="1830" y="1353"/>
                  </a:cubicBezTo>
                  <a:cubicBezTo>
                    <a:pt x="978" y="1714"/>
                    <a:pt x="227" y="2040"/>
                    <a:pt x="158" y="2081"/>
                  </a:cubicBezTo>
                  <a:cubicBezTo>
                    <a:pt x="1" y="2173"/>
                    <a:pt x="1" y="2238"/>
                    <a:pt x="160" y="2842"/>
                  </a:cubicBezTo>
                  <a:cubicBezTo>
                    <a:pt x="384" y="3698"/>
                    <a:pt x="1103" y="5330"/>
                    <a:pt x="1252" y="5330"/>
                  </a:cubicBezTo>
                  <a:cubicBezTo>
                    <a:pt x="1254" y="5330"/>
                    <a:pt x="1256" y="5329"/>
                    <a:pt x="1258" y="5328"/>
                  </a:cubicBezTo>
                  <a:cubicBezTo>
                    <a:pt x="1381" y="5278"/>
                    <a:pt x="1362" y="5149"/>
                    <a:pt x="1173" y="4769"/>
                  </a:cubicBezTo>
                  <a:cubicBezTo>
                    <a:pt x="882" y="4182"/>
                    <a:pt x="574" y="3403"/>
                    <a:pt x="409" y="2835"/>
                  </a:cubicBezTo>
                  <a:cubicBezTo>
                    <a:pt x="326" y="2550"/>
                    <a:pt x="264" y="2297"/>
                    <a:pt x="272" y="2274"/>
                  </a:cubicBezTo>
                  <a:cubicBezTo>
                    <a:pt x="280" y="2252"/>
                    <a:pt x="771" y="2034"/>
                    <a:pt x="1361" y="1792"/>
                  </a:cubicBezTo>
                  <a:cubicBezTo>
                    <a:pt x="2151" y="1469"/>
                    <a:pt x="2447" y="1332"/>
                    <a:pt x="2485" y="1274"/>
                  </a:cubicBezTo>
                  <a:cubicBezTo>
                    <a:pt x="2512" y="1231"/>
                    <a:pt x="2518" y="1189"/>
                    <a:pt x="2497" y="1180"/>
                  </a:cubicBezTo>
                  <a:cubicBezTo>
                    <a:pt x="2475" y="1171"/>
                    <a:pt x="2473" y="1160"/>
                    <a:pt x="2491" y="1152"/>
                  </a:cubicBezTo>
                  <a:cubicBezTo>
                    <a:pt x="2494" y="1151"/>
                    <a:pt x="2499" y="1150"/>
                    <a:pt x="2505" y="1150"/>
                  </a:cubicBezTo>
                  <a:cubicBezTo>
                    <a:pt x="2528" y="1150"/>
                    <a:pt x="2567" y="1159"/>
                    <a:pt x="2601" y="1174"/>
                  </a:cubicBezTo>
                  <a:cubicBezTo>
                    <a:pt x="2610" y="1177"/>
                    <a:pt x="2621" y="1179"/>
                    <a:pt x="2635" y="1179"/>
                  </a:cubicBezTo>
                  <a:cubicBezTo>
                    <a:pt x="2730" y="1179"/>
                    <a:pt x="2968" y="1093"/>
                    <a:pt x="3652" y="818"/>
                  </a:cubicBezTo>
                  <a:cubicBezTo>
                    <a:pt x="4186" y="604"/>
                    <a:pt x="4745" y="394"/>
                    <a:pt x="4896" y="352"/>
                  </a:cubicBezTo>
                  <a:lnTo>
                    <a:pt x="5168" y="274"/>
                  </a:lnTo>
                  <a:lnTo>
                    <a:pt x="5309" y="546"/>
                  </a:lnTo>
                  <a:cubicBezTo>
                    <a:pt x="5609" y="1126"/>
                    <a:pt x="6069" y="2189"/>
                    <a:pt x="6323" y="2897"/>
                  </a:cubicBezTo>
                  <a:cubicBezTo>
                    <a:pt x="6578" y="3604"/>
                    <a:pt x="6587" y="3643"/>
                    <a:pt x="6518" y="3703"/>
                  </a:cubicBezTo>
                  <a:cubicBezTo>
                    <a:pt x="6422" y="3789"/>
                    <a:pt x="5062" y="4255"/>
                    <a:pt x="2143" y="5202"/>
                  </a:cubicBezTo>
                  <a:cubicBezTo>
                    <a:pt x="1853" y="5297"/>
                    <a:pt x="1602" y="5390"/>
                    <a:pt x="1588" y="5411"/>
                  </a:cubicBezTo>
                  <a:cubicBezTo>
                    <a:pt x="1582" y="5419"/>
                    <a:pt x="1576" y="5423"/>
                    <a:pt x="1568" y="5423"/>
                  </a:cubicBezTo>
                  <a:cubicBezTo>
                    <a:pt x="1545" y="5423"/>
                    <a:pt x="1507" y="5383"/>
                    <a:pt x="1420" y="5276"/>
                  </a:cubicBezTo>
                  <a:cubicBezTo>
                    <a:pt x="1410" y="5264"/>
                    <a:pt x="1400" y="5257"/>
                    <a:pt x="1390" y="5257"/>
                  </a:cubicBezTo>
                  <a:cubicBezTo>
                    <a:pt x="1370" y="5257"/>
                    <a:pt x="1345" y="5282"/>
                    <a:pt x="1306" y="5338"/>
                  </a:cubicBezTo>
                  <a:cubicBezTo>
                    <a:pt x="1218" y="5467"/>
                    <a:pt x="1236" y="5524"/>
                    <a:pt x="1395" y="5615"/>
                  </a:cubicBezTo>
                  <a:cubicBezTo>
                    <a:pt x="1435" y="5638"/>
                    <a:pt x="1465" y="5651"/>
                    <a:pt x="1511" y="5651"/>
                  </a:cubicBezTo>
                  <a:cubicBezTo>
                    <a:pt x="1593" y="5651"/>
                    <a:pt x="1725" y="5607"/>
                    <a:pt x="2054" y="5493"/>
                  </a:cubicBezTo>
                  <a:cubicBezTo>
                    <a:pt x="2353" y="5388"/>
                    <a:pt x="2774" y="5252"/>
                    <a:pt x="2993" y="5188"/>
                  </a:cubicBezTo>
                  <a:cubicBezTo>
                    <a:pt x="3501" y="5040"/>
                    <a:pt x="6158" y="4134"/>
                    <a:pt x="6534" y="3981"/>
                  </a:cubicBezTo>
                  <a:cubicBezTo>
                    <a:pt x="6736" y="3900"/>
                    <a:pt x="6827" y="3843"/>
                    <a:pt x="6845" y="3789"/>
                  </a:cubicBezTo>
                  <a:cubicBezTo>
                    <a:pt x="6888" y="3656"/>
                    <a:pt x="6454" y="2471"/>
                    <a:pt x="5943" y="1325"/>
                  </a:cubicBezTo>
                  <a:cubicBezTo>
                    <a:pt x="5455" y="232"/>
                    <a:pt x="5326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3800225" y="4654000"/>
              <a:ext cx="42825" cy="74825"/>
            </a:xfrm>
            <a:custGeom>
              <a:avLst/>
              <a:gdLst/>
              <a:ahLst/>
              <a:cxnLst/>
              <a:rect l="l" t="t" r="r" b="b"/>
              <a:pathLst>
                <a:path w="1713" h="2993" extrusionOk="0">
                  <a:moveTo>
                    <a:pt x="624" y="0"/>
                  </a:moveTo>
                  <a:cubicBezTo>
                    <a:pt x="489" y="0"/>
                    <a:pt x="416" y="48"/>
                    <a:pt x="278" y="203"/>
                  </a:cubicBezTo>
                  <a:cubicBezTo>
                    <a:pt x="138" y="360"/>
                    <a:pt x="1" y="700"/>
                    <a:pt x="39" y="794"/>
                  </a:cubicBezTo>
                  <a:cubicBezTo>
                    <a:pt x="55" y="833"/>
                    <a:pt x="78" y="852"/>
                    <a:pt x="105" y="852"/>
                  </a:cubicBezTo>
                  <a:cubicBezTo>
                    <a:pt x="163" y="852"/>
                    <a:pt x="240" y="764"/>
                    <a:pt x="302" y="612"/>
                  </a:cubicBezTo>
                  <a:cubicBezTo>
                    <a:pt x="395" y="382"/>
                    <a:pt x="521" y="251"/>
                    <a:pt x="621" y="251"/>
                  </a:cubicBezTo>
                  <a:cubicBezTo>
                    <a:pt x="673" y="251"/>
                    <a:pt x="719" y="287"/>
                    <a:pt x="749" y="363"/>
                  </a:cubicBezTo>
                  <a:cubicBezTo>
                    <a:pt x="828" y="561"/>
                    <a:pt x="808" y="1249"/>
                    <a:pt x="712" y="1652"/>
                  </a:cubicBezTo>
                  <a:cubicBezTo>
                    <a:pt x="692" y="1735"/>
                    <a:pt x="670" y="1947"/>
                    <a:pt x="665" y="2123"/>
                  </a:cubicBezTo>
                  <a:cubicBezTo>
                    <a:pt x="660" y="2298"/>
                    <a:pt x="645" y="2555"/>
                    <a:pt x="633" y="2694"/>
                  </a:cubicBezTo>
                  <a:cubicBezTo>
                    <a:pt x="614" y="2920"/>
                    <a:pt x="621" y="2951"/>
                    <a:pt x="695" y="2983"/>
                  </a:cubicBezTo>
                  <a:cubicBezTo>
                    <a:pt x="710" y="2989"/>
                    <a:pt x="726" y="2993"/>
                    <a:pt x="745" y="2993"/>
                  </a:cubicBezTo>
                  <a:cubicBezTo>
                    <a:pt x="809" y="2993"/>
                    <a:pt x="908" y="2949"/>
                    <a:pt x="1144" y="2827"/>
                  </a:cubicBezTo>
                  <a:cubicBezTo>
                    <a:pt x="1346" y="2722"/>
                    <a:pt x="1551" y="2618"/>
                    <a:pt x="1601" y="2597"/>
                  </a:cubicBezTo>
                  <a:cubicBezTo>
                    <a:pt x="1710" y="2550"/>
                    <a:pt x="1713" y="2424"/>
                    <a:pt x="1605" y="2379"/>
                  </a:cubicBezTo>
                  <a:cubicBezTo>
                    <a:pt x="1590" y="2373"/>
                    <a:pt x="1574" y="2369"/>
                    <a:pt x="1556" y="2369"/>
                  </a:cubicBezTo>
                  <a:cubicBezTo>
                    <a:pt x="1497" y="2369"/>
                    <a:pt x="1411" y="2407"/>
                    <a:pt x="1222" y="2509"/>
                  </a:cubicBezTo>
                  <a:cubicBezTo>
                    <a:pt x="1059" y="2597"/>
                    <a:pt x="916" y="2666"/>
                    <a:pt x="898" y="2666"/>
                  </a:cubicBezTo>
                  <a:cubicBezTo>
                    <a:pt x="898" y="2666"/>
                    <a:pt x="897" y="2665"/>
                    <a:pt x="897" y="2665"/>
                  </a:cubicBezTo>
                  <a:cubicBezTo>
                    <a:pt x="885" y="2661"/>
                    <a:pt x="886" y="2501"/>
                    <a:pt x="899" y="2310"/>
                  </a:cubicBezTo>
                  <a:cubicBezTo>
                    <a:pt x="911" y="2118"/>
                    <a:pt x="921" y="1930"/>
                    <a:pt x="922" y="1892"/>
                  </a:cubicBezTo>
                  <a:cubicBezTo>
                    <a:pt x="922" y="1853"/>
                    <a:pt x="935" y="1756"/>
                    <a:pt x="952" y="1670"/>
                  </a:cubicBezTo>
                  <a:cubicBezTo>
                    <a:pt x="1031" y="1251"/>
                    <a:pt x="1067" y="662"/>
                    <a:pt x="1025" y="447"/>
                  </a:cubicBezTo>
                  <a:cubicBezTo>
                    <a:pt x="965" y="139"/>
                    <a:pt x="880" y="21"/>
                    <a:pt x="699" y="4"/>
                  </a:cubicBezTo>
                  <a:cubicBezTo>
                    <a:pt x="672" y="2"/>
                    <a:pt x="64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3769375" y="4672750"/>
              <a:ext cx="31250" cy="61650"/>
            </a:xfrm>
            <a:custGeom>
              <a:avLst/>
              <a:gdLst/>
              <a:ahLst/>
              <a:cxnLst/>
              <a:rect l="l" t="t" r="r" b="b"/>
              <a:pathLst>
                <a:path w="1250" h="2466" extrusionOk="0">
                  <a:moveTo>
                    <a:pt x="290" y="1"/>
                  </a:moveTo>
                  <a:cubicBezTo>
                    <a:pt x="272" y="1"/>
                    <a:pt x="254" y="4"/>
                    <a:pt x="236" y="12"/>
                  </a:cubicBezTo>
                  <a:cubicBezTo>
                    <a:pt x="188" y="32"/>
                    <a:pt x="149" y="127"/>
                    <a:pt x="129" y="278"/>
                  </a:cubicBezTo>
                  <a:cubicBezTo>
                    <a:pt x="111" y="409"/>
                    <a:pt x="77" y="606"/>
                    <a:pt x="51" y="725"/>
                  </a:cubicBezTo>
                  <a:cubicBezTo>
                    <a:pt x="0" y="957"/>
                    <a:pt x="31" y="1092"/>
                    <a:pt x="135" y="1092"/>
                  </a:cubicBezTo>
                  <a:cubicBezTo>
                    <a:pt x="136" y="1092"/>
                    <a:pt x="137" y="1092"/>
                    <a:pt x="137" y="1092"/>
                  </a:cubicBezTo>
                  <a:cubicBezTo>
                    <a:pt x="181" y="1091"/>
                    <a:pt x="223" y="996"/>
                    <a:pt x="261" y="811"/>
                  </a:cubicBezTo>
                  <a:cubicBezTo>
                    <a:pt x="293" y="659"/>
                    <a:pt x="324" y="540"/>
                    <a:pt x="333" y="540"/>
                  </a:cubicBezTo>
                  <a:cubicBezTo>
                    <a:pt x="333" y="540"/>
                    <a:pt x="333" y="540"/>
                    <a:pt x="333" y="540"/>
                  </a:cubicBezTo>
                  <a:cubicBezTo>
                    <a:pt x="340" y="545"/>
                    <a:pt x="499" y="966"/>
                    <a:pt x="685" y="1480"/>
                  </a:cubicBezTo>
                  <a:cubicBezTo>
                    <a:pt x="979" y="2291"/>
                    <a:pt x="1034" y="2415"/>
                    <a:pt x="1108" y="2447"/>
                  </a:cubicBezTo>
                  <a:cubicBezTo>
                    <a:pt x="1136" y="2459"/>
                    <a:pt x="1156" y="2466"/>
                    <a:pt x="1171" y="2466"/>
                  </a:cubicBezTo>
                  <a:cubicBezTo>
                    <a:pt x="1196" y="2466"/>
                    <a:pt x="1209" y="2447"/>
                    <a:pt x="1226" y="2403"/>
                  </a:cubicBezTo>
                  <a:cubicBezTo>
                    <a:pt x="1250" y="2341"/>
                    <a:pt x="1186" y="2130"/>
                    <a:pt x="964" y="1533"/>
                  </a:cubicBezTo>
                  <a:cubicBezTo>
                    <a:pt x="803" y="1101"/>
                    <a:pt x="627" y="602"/>
                    <a:pt x="572" y="430"/>
                  </a:cubicBezTo>
                  <a:cubicBezTo>
                    <a:pt x="480" y="133"/>
                    <a:pt x="394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3840600" y="4639975"/>
              <a:ext cx="44350" cy="67900"/>
            </a:xfrm>
            <a:custGeom>
              <a:avLst/>
              <a:gdLst/>
              <a:ahLst/>
              <a:cxnLst/>
              <a:rect l="l" t="t" r="r" b="b"/>
              <a:pathLst>
                <a:path w="1774" h="2716" extrusionOk="0">
                  <a:moveTo>
                    <a:pt x="882" y="0"/>
                  </a:moveTo>
                  <a:cubicBezTo>
                    <a:pt x="879" y="0"/>
                    <a:pt x="876" y="0"/>
                    <a:pt x="873" y="0"/>
                  </a:cubicBezTo>
                  <a:cubicBezTo>
                    <a:pt x="692" y="4"/>
                    <a:pt x="1" y="312"/>
                    <a:pt x="2" y="387"/>
                  </a:cubicBezTo>
                  <a:cubicBezTo>
                    <a:pt x="3" y="420"/>
                    <a:pt x="38" y="467"/>
                    <a:pt x="80" y="489"/>
                  </a:cubicBezTo>
                  <a:cubicBezTo>
                    <a:pt x="98" y="500"/>
                    <a:pt x="117" y="505"/>
                    <a:pt x="139" y="505"/>
                  </a:cubicBezTo>
                  <a:cubicBezTo>
                    <a:pt x="193" y="505"/>
                    <a:pt x="269" y="473"/>
                    <a:pt x="418" y="394"/>
                  </a:cubicBezTo>
                  <a:cubicBezTo>
                    <a:pt x="542" y="330"/>
                    <a:pt x="648" y="287"/>
                    <a:pt x="683" y="287"/>
                  </a:cubicBezTo>
                  <a:cubicBezTo>
                    <a:pt x="689" y="287"/>
                    <a:pt x="693" y="289"/>
                    <a:pt x="694" y="292"/>
                  </a:cubicBezTo>
                  <a:cubicBezTo>
                    <a:pt x="702" y="311"/>
                    <a:pt x="637" y="492"/>
                    <a:pt x="551" y="695"/>
                  </a:cubicBezTo>
                  <a:cubicBezTo>
                    <a:pt x="402" y="1044"/>
                    <a:pt x="385" y="1177"/>
                    <a:pt x="528" y="1177"/>
                  </a:cubicBezTo>
                  <a:cubicBezTo>
                    <a:pt x="571" y="1177"/>
                    <a:pt x="627" y="1165"/>
                    <a:pt x="698" y="1144"/>
                  </a:cubicBezTo>
                  <a:cubicBezTo>
                    <a:pt x="777" y="1121"/>
                    <a:pt x="844" y="1109"/>
                    <a:pt x="902" y="1109"/>
                  </a:cubicBezTo>
                  <a:cubicBezTo>
                    <a:pt x="954" y="1109"/>
                    <a:pt x="998" y="1118"/>
                    <a:pt x="1038" y="1137"/>
                  </a:cubicBezTo>
                  <a:cubicBezTo>
                    <a:pt x="1202" y="1212"/>
                    <a:pt x="1392" y="1437"/>
                    <a:pt x="1479" y="1658"/>
                  </a:cubicBezTo>
                  <a:cubicBezTo>
                    <a:pt x="1546" y="1823"/>
                    <a:pt x="1542" y="1874"/>
                    <a:pt x="1461" y="2080"/>
                  </a:cubicBezTo>
                  <a:cubicBezTo>
                    <a:pt x="1411" y="2207"/>
                    <a:pt x="1347" y="2326"/>
                    <a:pt x="1322" y="2339"/>
                  </a:cubicBezTo>
                  <a:cubicBezTo>
                    <a:pt x="1297" y="2351"/>
                    <a:pt x="1221" y="2389"/>
                    <a:pt x="1150" y="2424"/>
                  </a:cubicBezTo>
                  <a:cubicBezTo>
                    <a:pt x="1104" y="2447"/>
                    <a:pt x="1059" y="2458"/>
                    <a:pt x="1008" y="2458"/>
                  </a:cubicBezTo>
                  <a:cubicBezTo>
                    <a:pt x="959" y="2458"/>
                    <a:pt x="904" y="2448"/>
                    <a:pt x="836" y="2426"/>
                  </a:cubicBezTo>
                  <a:cubicBezTo>
                    <a:pt x="780" y="2408"/>
                    <a:pt x="731" y="2400"/>
                    <a:pt x="690" y="2400"/>
                  </a:cubicBezTo>
                  <a:cubicBezTo>
                    <a:pt x="539" y="2400"/>
                    <a:pt x="511" y="2513"/>
                    <a:pt x="672" y="2647"/>
                  </a:cubicBezTo>
                  <a:cubicBezTo>
                    <a:pt x="728" y="2694"/>
                    <a:pt x="817" y="2716"/>
                    <a:pt x="919" y="2716"/>
                  </a:cubicBezTo>
                  <a:cubicBezTo>
                    <a:pt x="1115" y="2716"/>
                    <a:pt x="1356" y="2636"/>
                    <a:pt x="1497" y="2503"/>
                  </a:cubicBezTo>
                  <a:cubicBezTo>
                    <a:pt x="1615" y="2393"/>
                    <a:pt x="1767" y="2021"/>
                    <a:pt x="1769" y="1839"/>
                  </a:cubicBezTo>
                  <a:cubicBezTo>
                    <a:pt x="1773" y="1415"/>
                    <a:pt x="1302" y="867"/>
                    <a:pt x="929" y="863"/>
                  </a:cubicBezTo>
                  <a:cubicBezTo>
                    <a:pt x="849" y="862"/>
                    <a:pt x="783" y="850"/>
                    <a:pt x="777" y="837"/>
                  </a:cubicBezTo>
                  <a:cubicBezTo>
                    <a:pt x="771" y="823"/>
                    <a:pt x="830" y="662"/>
                    <a:pt x="908" y="476"/>
                  </a:cubicBezTo>
                  <a:cubicBezTo>
                    <a:pt x="1060" y="114"/>
                    <a:pt x="105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3826200" y="4754100"/>
              <a:ext cx="28325" cy="27250"/>
            </a:xfrm>
            <a:custGeom>
              <a:avLst/>
              <a:gdLst/>
              <a:ahLst/>
              <a:cxnLst/>
              <a:rect l="l" t="t" r="r" b="b"/>
              <a:pathLst>
                <a:path w="1133" h="1090" extrusionOk="0">
                  <a:moveTo>
                    <a:pt x="553" y="248"/>
                  </a:moveTo>
                  <a:cubicBezTo>
                    <a:pt x="592" y="248"/>
                    <a:pt x="634" y="257"/>
                    <a:pt x="680" y="276"/>
                  </a:cubicBezTo>
                  <a:cubicBezTo>
                    <a:pt x="853" y="343"/>
                    <a:pt x="913" y="512"/>
                    <a:pt x="822" y="670"/>
                  </a:cubicBezTo>
                  <a:cubicBezTo>
                    <a:pt x="756" y="786"/>
                    <a:pt x="665" y="847"/>
                    <a:pt x="564" y="847"/>
                  </a:cubicBezTo>
                  <a:cubicBezTo>
                    <a:pt x="527" y="847"/>
                    <a:pt x="489" y="839"/>
                    <a:pt x="450" y="823"/>
                  </a:cubicBezTo>
                  <a:cubicBezTo>
                    <a:pt x="288" y="754"/>
                    <a:pt x="229" y="570"/>
                    <a:pt x="316" y="415"/>
                  </a:cubicBezTo>
                  <a:cubicBezTo>
                    <a:pt x="381" y="303"/>
                    <a:pt x="457" y="248"/>
                    <a:pt x="553" y="248"/>
                  </a:cubicBezTo>
                  <a:close/>
                  <a:moveTo>
                    <a:pt x="547" y="1"/>
                  </a:moveTo>
                  <a:cubicBezTo>
                    <a:pt x="421" y="1"/>
                    <a:pt x="315" y="57"/>
                    <a:pt x="205" y="174"/>
                  </a:cubicBezTo>
                  <a:cubicBezTo>
                    <a:pt x="30" y="361"/>
                    <a:pt x="1" y="512"/>
                    <a:pt x="95" y="745"/>
                  </a:cubicBezTo>
                  <a:cubicBezTo>
                    <a:pt x="184" y="966"/>
                    <a:pt x="382" y="1090"/>
                    <a:pt x="580" y="1090"/>
                  </a:cubicBezTo>
                  <a:cubicBezTo>
                    <a:pt x="702" y="1090"/>
                    <a:pt x="824" y="1042"/>
                    <a:pt x="920" y="942"/>
                  </a:cubicBezTo>
                  <a:cubicBezTo>
                    <a:pt x="1087" y="766"/>
                    <a:pt x="1132" y="664"/>
                    <a:pt x="1123" y="473"/>
                  </a:cubicBezTo>
                  <a:cubicBezTo>
                    <a:pt x="1112" y="261"/>
                    <a:pt x="1019" y="147"/>
                    <a:pt x="775" y="51"/>
                  </a:cubicBezTo>
                  <a:cubicBezTo>
                    <a:pt x="691" y="18"/>
                    <a:pt x="616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3893600" y="4726650"/>
              <a:ext cx="30500" cy="27925"/>
            </a:xfrm>
            <a:custGeom>
              <a:avLst/>
              <a:gdLst/>
              <a:ahLst/>
              <a:cxnLst/>
              <a:rect l="l" t="t" r="r" b="b"/>
              <a:pathLst>
                <a:path w="1220" h="1117" extrusionOk="0">
                  <a:moveTo>
                    <a:pt x="471" y="234"/>
                  </a:moveTo>
                  <a:cubicBezTo>
                    <a:pt x="505" y="234"/>
                    <a:pt x="550" y="243"/>
                    <a:pt x="623" y="258"/>
                  </a:cubicBezTo>
                  <a:cubicBezTo>
                    <a:pt x="980" y="332"/>
                    <a:pt x="977" y="706"/>
                    <a:pt x="619" y="851"/>
                  </a:cubicBezTo>
                  <a:cubicBezTo>
                    <a:pt x="560" y="875"/>
                    <a:pt x="519" y="887"/>
                    <a:pt x="485" y="887"/>
                  </a:cubicBezTo>
                  <a:cubicBezTo>
                    <a:pt x="447" y="887"/>
                    <a:pt x="418" y="871"/>
                    <a:pt x="384" y="839"/>
                  </a:cubicBezTo>
                  <a:cubicBezTo>
                    <a:pt x="268" y="732"/>
                    <a:pt x="237" y="429"/>
                    <a:pt x="331" y="327"/>
                  </a:cubicBezTo>
                  <a:cubicBezTo>
                    <a:pt x="393" y="259"/>
                    <a:pt x="416" y="234"/>
                    <a:pt x="471" y="234"/>
                  </a:cubicBezTo>
                  <a:close/>
                  <a:moveTo>
                    <a:pt x="564" y="0"/>
                  </a:moveTo>
                  <a:cubicBezTo>
                    <a:pt x="548" y="0"/>
                    <a:pt x="534" y="2"/>
                    <a:pt x="525" y="6"/>
                  </a:cubicBezTo>
                  <a:cubicBezTo>
                    <a:pt x="480" y="25"/>
                    <a:pt x="419" y="40"/>
                    <a:pt x="385" y="44"/>
                  </a:cubicBezTo>
                  <a:cubicBezTo>
                    <a:pt x="352" y="46"/>
                    <a:pt x="273" y="94"/>
                    <a:pt x="206" y="151"/>
                  </a:cubicBezTo>
                  <a:cubicBezTo>
                    <a:pt x="31" y="305"/>
                    <a:pt x="0" y="494"/>
                    <a:pt x="101" y="795"/>
                  </a:cubicBezTo>
                  <a:cubicBezTo>
                    <a:pt x="178" y="1025"/>
                    <a:pt x="200" y="1057"/>
                    <a:pt x="314" y="1099"/>
                  </a:cubicBezTo>
                  <a:cubicBezTo>
                    <a:pt x="348" y="1111"/>
                    <a:pt x="396" y="1117"/>
                    <a:pt x="450" y="1117"/>
                  </a:cubicBezTo>
                  <a:cubicBezTo>
                    <a:pt x="511" y="1117"/>
                    <a:pt x="578" y="1109"/>
                    <a:pt x="638" y="1094"/>
                  </a:cubicBezTo>
                  <a:cubicBezTo>
                    <a:pt x="1002" y="998"/>
                    <a:pt x="1219" y="619"/>
                    <a:pt x="1095" y="294"/>
                  </a:cubicBezTo>
                  <a:cubicBezTo>
                    <a:pt x="1056" y="189"/>
                    <a:pt x="996" y="139"/>
                    <a:pt x="825" y="67"/>
                  </a:cubicBezTo>
                  <a:cubicBezTo>
                    <a:pt x="727" y="26"/>
                    <a:pt x="625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3859800" y="4741125"/>
              <a:ext cx="29050" cy="26950"/>
            </a:xfrm>
            <a:custGeom>
              <a:avLst/>
              <a:gdLst/>
              <a:ahLst/>
              <a:cxnLst/>
              <a:rect l="l" t="t" r="r" b="b"/>
              <a:pathLst>
                <a:path w="1162" h="1078" extrusionOk="0">
                  <a:moveTo>
                    <a:pt x="643" y="260"/>
                  </a:moveTo>
                  <a:cubicBezTo>
                    <a:pt x="691" y="260"/>
                    <a:pt x="734" y="267"/>
                    <a:pt x="757" y="281"/>
                  </a:cubicBezTo>
                  <a:cubicBezTo>
                    <a:pt x="862" y="345"/>
                    <a:pt x="862" y="345"/>
                    <a:pt x="831" y="535"/>
                  </a:cubicBezTo>
                  <a:cubicBezTo>
                    <a:pt x="801" y="715"/>
                    <a:pt x="670" y="835"/>
                    <a:pt x="491" y="844"/>
                  </a:cubicBezTo>
                  <a:cubicBezTo>
                    <a:pt x="485" y="844"/>
                    <a:pt x="480" y="844"/>
                    <a:pt x="475" y="844"/>
                  </a:cubicBezTo>
                  <a:cubicBezTo>
                    <a:pt x="393" y="844"/>
                    <a:pt x="355" y="812"/>
                    <a:pt x="303" y="709"/>
                  </a:cubicBezTo>
                  <a:cubicBezTo>
                    <a:pt x="200" y="506"/>
                    <a:pt x="281" y="336"/>
                    <a:pt x="510" y="276"/>
                  </a:cubicBezTo>
                  <a:cubicBezTo>
                    <a:pt x="553" y="265"/>
                    <a:pt x="601" y="260"/>
                    <a:pt x="643" y="260"/>
                  </a:cubicBezTo>
                  <a:close/>
                  <a:moveTo>
                    <a:pt x="615" y="1"/>
                  </a:moveTo>
                  <a:cubicBezTo>
                    <a:pt x="490" y="1"/>
                    <a:pt x="360" y="44"/>
                    <a:pt x="254" y="127"/>
                  </a:cubicBezTo>
                  <a:cubicBezTo>
                    <a:pt x="208" y="162"/>
                    <a:pt x="133" y="261"/>
                    <a:pt x="82" y="353"/>
                  </a:cubicBezTo>
                  <a:cubicBezTo>
                    <a:pt x="8" y="485"/>
                    <a:pt x="1" y="556"/>
                    <a:pt x="45" y="725"/>
                  </a:cubicBezTo>
                  <a:cubicBezTo>
                    <a:pt x="112" y="990"/>
                    <a:pt x="190" y="1055"/>
                    <a:pt x="465" y="1072"/>
                  </a:cubicBezTo>
                  <a:cubicBezTo>
                    <a:pt x="508" y="1075"/>
                    <a:pt x="544" y="1077"/>
                    <a:pt x="574" y="1077"/>
                  </a:cubicBezTo>
                  <a:cubicBezTo>
                    <a:pt x="684" y="1077"/>
                    <a:pt x="728" y="1052"/>
                    <a:pt x="842" y="964"/>
                  </a:cubicBezTo>
                  <a:cubicBezTo>
                    <a:pt x="1143" y="732"/>
                    <a:pt x="1161" y="254"/>
                    <a:pt x="877" y="73"/>
                  </a:cubicBezTo>
                  <a:cubicBezTo>
                    <a:pt x="800" y="25"/>
                    <a:pt x="70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3789200" y="4771575"/>
              <a:ext cx="34175" cy="28350"/>
            </a:xfrm>
            <a:custGeom>
              <a:avLst/>
              <a:gdLst/>
              <a:ahLst/>
              <a:cxnLst/>
              <a:rect l="l" t="t" r="r" b="b"/>
              <a:pathLst>
                <a:path w="1367" h="1134" extrusionOk="0">
                  <a:moveTo>
                    <a:pt x="594" y="255"/>
                  </a:moveTo>
                  <a:cubicBezTo>
                    <a:pt x="664" y="255"/>
                    <a:pt x="738" y="269"/>
                    <a:pt x="808" y="299"/>
                  </a:cubicBezTo>
                  <a:cubicBezTo>
                    <a:pt x="953" y="360"/>
                    <a:pt x="974" y="384"/>
                    <a:pt x="969" y="486"/>
                  </a:cubicBezTo>
                  <a:cubicBezTo>
                    <a:pt x="961" y="708"/>
                    <a:pt x="763" y="893"/>
                    <a:pt x="580" y="893"/>
                  </a:cubicBezTo>
                  <a:cubicBezTo>
                    <a:pt x="536" y="893"/>
                    <a:pt x="494" y="882"/>
                    <a:pt x="454" y="860"/>
                  </a:cubicBezTo>
                  <a:cubicBezTo>
                    <a:pt x="293" y="766"/>
                    <a:pt x="205" y="525"/>
                    <a:pt x="286" y="398"/>
                  </a:cubicBezTo>
                  <a:cubicBezTo>
                    <a:pt x="343" y="305"/>
                    <a:pt x="462" y="255"/>
                    <a:pt x="594" y="255"/>
                  </a:cubicBezTo>
                  <a:close/>
                  <a:moveTo>
                    <a:pt x="670" y="1"/>
                  </a:moveTo>
                  <a:cubicBezTo>
                    <a:pt x="594" y="1"/>
                    <a:pt x="503" y="15"/>
                    <a:pt x="352" y="47"/>
                  </a:cubicBezTo>
                  <a:cubicBezTo>
                    <a:pt x="297" y="58"/>
                    <a:pt x="207" y="126"/>
                    <a:pt x="148" y="199"/>
                  </a:cubicBezTo>
                  <a:cubicBezTo>
                    <a:pt x="37" y="337"/>
                    <a:pt x="0" y="507"/>
                    <a:pt x="39" y="695"/>
                  </a:cubicBezTo>
                  <a:cubicBezTo>
                    <a:pt x="88" y="931"/>
                    <a:pt x="386" y="1133"/>
                    <a:pt x="632" y="1133"/>
                  </a:cubicBezTo>
                  <a:cubicBezTo>
                    <a:pt x="680" y="1133"/>
                    <a:pt x="726" y="1126"/>
                    <a:pt x="768" y="1108"/>
                  </a:cubicBezTo>
                  <a:cubicBezTo>
                    <a:pt x="1313" y="887"/>
                    <a:pt x="1367" y="168"/>
                    <a:pt x="850" y="28"/>
                  </a:cubicBezTo>
                  <a:cubicBezTo>
                    <a:pt x="783" y="10"/>
                    <a:pt x="731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3906950" y="4756150"/>
              <a:ext cx="44700" cy="64875"/>
            </a:xfrm>
            <a:custGeom>
              <a:avLst/>
              <a:gdLst/>
              <a:ahLst/>
              <a:cxnLst/>
              <a:rect l="l" t="t" r="r" b="b"/>
              <a:pathLst>
                <a:path w="1788" h="2595" extrusionOk="0">
                  <a:moveTo>
                    <a:pt x="469" y="245"/>
                  </a:moveTo>
                  <a:cubicBezTo>
                    <a:pt x="497" y="245"/>
                    <a:pt x="534" y="247"/>
                    <a:pt x="582" y="250"/>
                  </a:cubicBezTo>
                  <a:cubicBezTo>
                    <a:pt x="807" y="263"/>
                    <a:pt x="930" y="419"/>
                    <a:pt x="1156" y="983"/>
                  </a:cubicBezTo>
                  <a:cubicBezTo>
                    <a:pt x="1406" y="1605"/>
                    <a:pt x="1452" y="1766"/>
                    <a:pt x="1438" y="1996"/>
                  </a:cubicBezTo>
                  <a:cubicBezTo>
                    <a:pt x="1427" y="2193"/>
                    <a:pt x="1420" y="2202"/>
                    <a:pt x="1237" y="2277"/>
                  </a:cubicBezTo>
                  <a:cubicBezTo>
                    <a:pt x="1159" y="2309"/>
                    <a:pt x="1112" y="2326"/>
                    <a:pt x="1076" y="2326"/>
                  </a:cubicBezTo>
                  <a:cubicBezTo>
                    <a:pt x="1029" y="2326"/>
                    <a:pt x="1000" y="2295"/>
                    <a:pt x="939" y="2224"/>
                  </a:cubicBezTo>
                  <a:cubicBezTo>
                    <a:pt x="836" y="2105"/>
                    <a:pt x="610" y="1599"/>
                    <a:pt x="351" y="907"/>
                  </a:cubicBezTo>
                  <a:cubicBezTo>
                    <a:pt x="244" y="622"/>
                    <a:pt x="240" y="580"/>
                    <a:pt x="305" y="424"/>
                  </a:cubicBezTo>
                  <a:cubicBezTo>
                    <a:pt x="367" y="275"/>
                    <a:pt x="374" y="245"/>
                    <a:pt x="469" y="245"/>
                  </a:cubicBezTo>
                  <a:close/>
                  <a:moveTo>
                    <a:pt x="549" y="0"/>
                  </a:moveTo>
                  <a:cubicBezTo>
                    <a:pt x="312" y="0"/>
                    <a:pt x="171" y="94"/>
                    <a:pt x="93" y="301"/>
                  </a:cubicBezTo>
                  <a:cubicBezTo>
                    <a:pt x="0" y="549"/>
                    <a:pt x="7" y="585"/>
                    <a:pt x="309" y="1420"/>
                  </a:cubicBezTo>
                  <a:cubicBezTo>
                    <a:pt x="584" y="2183"/>
                    <a:pt x="746" y="2473"/>
                    <a:pt x="950" y="2566"/>
                  </a:cubicBezTo>
                  <a:cubicBezTo>
                    <a:pt x="991" y="2584"/>
                    <a:pt x="1026" y="2594"/>
                    <a:pt x="1066" y="2594"/>
                  </a:cubicBezTo>
                  <a:cubicBezTo>
                    <a:pt x="1125" y="2594"/>
                    <a:pt x="1195" y="2573"/>
                    <a:pt x="1308" y="2527"/>
                  </a:cubicBezTo>
                  <a:cubicBezTo>
                    <a:pt x="1437" y="2474"/>
                    <a:pt x="1571" y="2398"/>
                    <a:pt x="1605" y="2358"/>
                  </a:cubicBezTo>
                  <a:cubicBezTo>
                    <a:pt x="1788" y="2141"/>
                    <a:pt x="1644" y="1406"/>
                    <a:pt x="1271" y="632"/>
                  </a:cubicBezTo>
                  <a:cubicBezTo>
                    <a:pt x="1054" y="183"/>
                    <a:pt x="898" y="27"/>
                    <a:pt x="641" y="4"/>
                  </a:cubicBezTo>
                  <a:cubicBezTo>
                    <a:pt x="609" y="2"/>
                    <a:pt x="57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3871100" y="4775125"/>
              <a:ext cx="29200" cy="26400"/>
            </a:xfrm>
            <a:custGeom>
              <a:avLst/>
              <a:gdLst/>
              <a:ahLst/>
              <a:cxnLst/>
              <a:rect l="l" t="t" r="r" b="b"/>
              <a:pathLst>
                <a:path w="1168" h="1056" extrusionOk="0">
                  <a:moveTo>
                    <a:pt x="626" y="258"/>
                  </a:moveTo>
                  <a:cubicBezTo>
                    <a:pt x="660" y="258"/>
                    <a:pt x="692" y="259"/>
                    <a:pt x="717" y="261"/>
                  </a:cubicBezTo>
                  <a:cubicBezTo>
                    <a:pt x="772" y="268"/>
                    <a:pt x="831" y="298"/>
                    <a:pt x="843" y="326"/>
                  </a:cubicBezTo>
                  <a:cubicBezTo>
                    <a:pt x="891" y="444"/>
                    <a:pt x="874" y="663"/>
                    <a:pt x="809" y="757"/>
                  </a:cubicBezTo>
                  <a:cubicBezTo>
                    <a:pt x="773" y="810"/>
                    <a:pt x="751" y="833"/>
                    <a:pt x="703" y="833"/>
                  </a:cubicBezTo>
                  <a:cubicBezTo>
                    <a:pt x="670" y="833"/>
                    <a:pt x="624" y="822"/>
                    <a:pt x="553" y="803"/>
                  </a:cubicBezTo>
                  <a:cubicBezTo>
                    <a:pt x="334" y="744"/>
                    <a:pt x="258" y="619"/>
                    <a:pt x="318" y="414"/>
                  </a:cubicBezTo>
                  <a:cubicBezTo>
                    <a:pt x="351" y="301"/>
                    <a:pt x="379" y="276"/>
                    <a:pt x="485" y="265"/>
                  </a:cubicBezTo>
                  <a:cubicBezTo>
                    <a:pt x="527" y="260"/>
                    <a:pt x="579" y="258"/>
                    <a:pt x="626" y="258"/>
                  </a:cubicBezTo>
                  <a:close/>
                  <a:moveTo>
                    <a:pt x="424" y="0"/>
                  </a:moveTo>
                  <a:cubicBezTo>
                    <a:pt x="312" y="0"/>
                    <a:pt x="315" y="12"/>
                    <a:pt x="224" y="135"/>
                  </a:cubicBezTo>
                  <a:cubicBezTo>
                    <a:pt x="1" y="437"/>
                    <a:pt x="52" y="819"/>
                    <a:pt x="337" y="970"/>
                  </a:cubicBezTo>
                  <a:cubicBezTo>
                    <a:pt x="444" y="1026"/>
                    <a:pt x="581" y="1056"/>
                    <a:pt x="699" y="1056"/>
                  </a:cubicBezTo>
                  <a:cubicBezTo>
                    <a:pt x="787" y="1056"/>
                    <a:pt x="864" y="1040"/>
                    <a:pt x="910" y="1006"/>
                  </a:cubicBezTo>
                  <a:cubicBezTo>
                    <a:pt x="1101" y="866"/>
                    <a:pt x="1167" y="336"/>
                    <a:pt x="1014" y="173"/>
                  </a:cubicBezTo>
                  <a:cubicBezTo>
                    <a:pt x="917" y="71"/>
                    <a:pt x="715" y="2"/>
                    <a:pt x="511" y="1"/>
                  </a:cubicBezTo>
                  <a:cubicBezTo>
                    <a:pt x="476" y="1"/>
                    <a:pt x="44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3801850" y="4804025"/>
              <a:ext cx="28850" cy="29700"/>
            </a:xfrm>
            <a:custGeom>
              <a:avLst/>
              <a:gdLst/>
              <a:ahLst/>
              <a:cxnLst/>
              <a:rect l="l" t="t" r="r" b="b"/>
              <a:pathLst>
                <a:path w="1154" h="1188" extrusionOk="0">
                  <a:moveTo>
                    <a:pt x="503" y="242"/>
                  </a:moveTo>
                  <a:cubicBezTo>
                    <a:pt x="557" y="242"/>
                    <a:pt x="620" y="265"/>
                    <a:pt x="695" y="309"/>
                  </a:cubicBezTo>
                  <a:cubicBezTo>
                    <a:pt x="892" y="425"/>
                    <a:pt x="933" y="518"/>
                    <a:pt x="861" y="673"/>
                  </a:cubicBezTo>
                  <a:cubicBezTo>
                    <a:pt x="778" y="851"/>
                    <a:pt x="649" y="948"/>
                    <a:pt x="527" y="948"/>
                  </a:cubicBezTo>
                  <a:cubicBezTo>
                    <a:pt x="454" y="948"/>
                    <a:pt x="384" y="913"/>
                    <a:pt x="328" y="839"/>
                  </a:cubicBezTo>
                  <a:cubicBezTo>
                    <a:pt x="234" y="713"/>
                    <a:pt x="227" y="628"/>
                    <a:pt x="300" y="434"/>
                  </a:cubicBezTo>
                  <a:cubicBezTo>
                    <a:pt x="349" y="305"/>
                    <a:pt x="412" y="242"/>
                    <a:pt x="503" y="242"/>
                  </a:cubicBezTo>
                  <a:close/>
                  <a:moveTo>
                    <a:pt x="595" y="0"/>
                  </a:moveTo>
                  <a:cubicBezTo>
                    <a:pt x="417" y="0"/>
                    <a:pt x="244" y="95"/>
                    <a:pt x="136" y="254"/>
                  </a:cubicBezTo>
                  <a:cubicBezTo>
                    <a:pt x="79" y="340"/>
                    <a:pt x="27" y="483"/>
                    <a:pt x="22" y="573"/>
                  </a:cubicBezTo>
                  <a:cubicBezTo>
                    <a:pt x="0" y="952"/>
                    <a:pt x="262" y="1187"/>
                    <a:pt x="539" y="1187"/>
                  </a:cubicBezTo>
                  <a:cubicBezTo>
                    <a:pt x="707" y="1187"/>
                    <a:pt x="881" y="1101"/>
                    <a:pt x="1001" y="909"/>
                  </a:cubicBezTo>
                  <a:cubicBezTo>
                    <a:pt x="1066" y="805"/>
                    <a:pt x="1121" y="680"/>
                    <a:pt x="1127" y="627"/>
                  </a:cubicBezTo>
                  <a:cubicBezTo>
                    <a:pt x="1153" y="376"/>
                    <a:pt x="854" y="10"/>
                    <a:pt x="615" y="1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3838175" y="4788975"/>
              <a:ext cx="32700" cy="28500"/>
            </a:xfrm>
            <a:custGeom>
              <a:avLst/>
              <a:gdLst/>
              <a:ahLst/>
              <a:cxnLst/>
              <a:rect l="l" t="t" r="r" b="b"/>
              <a:pathLst>
                <a:path w="1308" h="1140" extrusionOk="0">
                  <a:moveTo>
                    <a:pt x="698" y="265"/>
                  </a:moveTo>
                  <a:cubicBezTo>
                    <a:pt x="754" y="265"/>
                    <a:pt x="805" y="274"/>
                    <a:pt x="841" y="293"/>
                  </a:cubicBezTo>
                  <a:cubicBezTo>
                    <a:pt x="1009" y="377"/>
                    <a:pt x="1037" y="502"/>
                    <a:pt x="934" y="708"/>
                  </a:cubicBezTo>
                  <a:cubicBezTo>
                    <a:pt x="856" y="865"/>
                    <a:pt x="785" y="935"/>
                    <a:pt x="685" y="935"/>
                  </a:cubicBezTo>
                  <a:cubicBezTo>
                    <a:pt x="645" y="935"/>
                    <a:pt x="599" y="923"/>
                    <a:pt x="546" y="901"/>
                  </a:cubicBezTo>
                  <a:cubicBezTo>
                    <a:pt x="383" y="832"/>
                    <a:pt x="285" y="635"/>
                    <a:pt x="325" y="458"/>
                  </a:cubicBezTo>
                  <a:cubicBezTo>
                    <a:pt x="350" y="352"/>
                    <a:pt x="377" y="330"/>
                    <a:pt x="541" y="286"/>
                  </a:cubicBezTo>
                  <a:cubicBezTo>
                    <a:pt x="595" y="272"/>
                    <a:pt x="649" y="265"/>
                    <a:pt x="698" y="265"/>
                  </a:cubicBezTo>
                  <a:close/>
                  <a:moveTo>
                    <a:pt x="651" y="0"/>
                  </a:moveTo>
                  <a:cubicBezTo>
                    <a:pt x="570" y="0"/>
                    <a:pt x="484" y="12"/>
                    <a:pt x="423" y="39"/>
                  </a:cubicBezTo>
                  <a:cubicBezTo>
                    <a:pt x="360" y="66"/>
                    <a:pt x="268" y="136"/>
                    <a:pt x="213" y="199"/>
                  </a:cubicBezTo>
                  <a:cubicBezTo>
                    <a:pt x="1" y="440"/>
                    <a:pt x="84" y="940"/>
                    <a:pt x="357" y="1066"/>
                  </a:cubicBezTo>
                  <a:cubicBezTo>
                    <a:pt x="463" y="1115"/>
                    <a:pt x="567" y="1139"/>
                    <a:pt x="666" y="1139"/>
                  </a:cubicBezTo>
                  <a:cubicBezTo>
                    <a:pt x="769" y="1139"/>
                    <a:pt x="865" y="1112"/>
                    <a:pt x="948" y="1059"/>
                  </a:cubicBezTo>
                  <a:cubicBezTo>
                    <a:pt x="1131" y="941"/>
                    <a:pt x="1307" y="535"/>
                    <a:pt x="1244" y="378"/>
                  </a:cubicBezTo>
                  <a:cubicBezTo>
                    <a:pt x="1202" y="275"/>
                    <a:pt x="1014" y="107"/>
                    <a:pt x="946" y="107"/>
                  </a:cubicBezTo>
                  <a:cubicBezTo>
                    <a:pt x="942" y="107"/>
                    <a:pt x="939" y="108"/>
                    <a:pt x="935" y="109"/>
                  </a:cubicBezTo>
                  <a:cubicBezTo>
                    <a:pt x="933" y="110"/>
                    <a:pt x="931" y="110"/>
                    <a:pt x="929" y="110"/>
                  </a:cubicBezTo>
                  <a:cubicBezTo>
                    <a:pt x="912" y="110"/>
                    <a:pt x="892" y="91"/>
                    <a:pt x="881" y="64"/>
                  </a:cubicBezTo>
                  <a:cubicBezTo>
                    <a:pt x="864" y="23"/>
                    <a:pt x="762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3886650" y="4809450"/>
              <a:ext cx="29250" cy="24800"/>
            </a:xfrm>
            <a:custGeom>
              <a:avLst/>
              <a:gdLst/>
              <a:ahLst/>
              <a:cxnLst/>
              <a:rect l="l" t="t" r="r" b="b"/>
              <a:pathLst>
                <a:path w="1170" h="992" extrusionOk="0">
                  <a:moveTo>
                    <a:pt x="470" y="245"/>
                  </a:moveTo>
                  <a:cubicBezTo>
                    <a:pt x="507" y="245"/>
                    <a:pt x="550" y="255"/>
                    <a:pt x="602" y="275"/>
                  </a:cubicBezTo>
                  <a:cubicBezTo>
                    <a:pt x="846" y="369"/>
                    <a:pt x="856" y="629"/>
                    <a:pt x="620" y="725"/>
                  </a:cubicBezTo>
                  <a:cubicBezTo>
                    <a:pt x="564" y="747"/>
                    <a:pt x="513" y="758"/>
                    <a:pt x="470" y="758"/>
                  </a:cubicBezTo>
                  <a:cubicBezTo>
                    <a:pt x="317" y="758"/>
                    <a:pt x="244" y="628"/>
                    <a:pt x="304" y="418"/>
                  </a:cubicBezTo>
                  <a:cubicBezTo>
                    <a:pt x="338" y="299"/>
                    <a:pt x="386" y="245"/>
                    <a:pt x="470" y="245"/>
                  </a:cubicBezTo>
                  <a:close/>
                  <a:moveTo>
                    <a:pt x="424" y="0"/>
                  </a:moveTo>
                  <a:cubicBezTo>
                    <a:pt x="378" y="0"/>
                    <a:pt x="340" y="5"/>
                    <a:pt x="319" y="14"/>
                  </a:cubicBezTo>
                  <a:cubicBezTo>
                    <a:pt x="289" y="28"/>
                    <a:pt x="238" y="67"/>
                    <a:pt x="199" y="104"/>
                  </a:cubicBezTo>
                  <a:cubicBezTo>
                    <a:pt x="51" y="249"/>
                    <a:pt x="1" y="586"/>
                    <a:pt x="93" y="813"/>
                  </a:cubicBezTo>
                  <a:cubicBezTo>
                    <a:pt x="135" y="918"/>
                    <a:pt x="321" y="992"/>
                    <a:pt x="501" y="992"/>
                  </a:cubicBezTo>
                  <a:cubicBezTo>
                    <a:pt x="546" y="992"/>
                    <a:pt x="591" y="987"/>
                    <a:pt x="633" y="977"/>
                  </a:cubicBezTo>
                  <a:cubicBezTo>
                    <a:pt x="1074" y="870"/>
                    <a:pt x="1169" y="384"/>
                    <a:pt x="810" y="80"/>
                  </a:cubicBezTo>
                  <a:cubicBezTo>
                    <a:pt x="759" y="37"/>
                    <a:pt x="55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3811575" y="4840600"/>
              <a:ext cx="29900" cy="28975"/>
            </a:xfrm>
            <a:custGeom>
              <a:avLst/>
              <a:gdLst/>
              <a:ahLst/>
              <a:cxnLst/>
              <a:rect l="l" t="t" r="r" b="b"/>
              <a:pathLst>
                <a:path w="1196" h="1159" extrusionOk="0">
                  <a:moveTo>
                    <a:pt x="685" y="253"/>
                  </a:moveTo>
                  <a:cubicBezTo>
                    <a:pt x="820" y="253"/>
                    <a:pt x="890" y="314"/>
                    <a:pt x="918" y="451"/>
                  </a:cubicBezTo>
                  <a:cubicBezTo>
                    <a:pt x="967" y="692"/>
                    <a:pt x="917" y="811"/>
                    <a:pt x="731" y="887"/>
                  </a:cubicBezTo>
                  <a:cubicBezTo>
                    <a:pt x="665" y="914"/>
                    <a:pt x="605" y="927"/>
                    <a:pt x="553" y="927"/>
                  </a:cubicBezTo>
                  <a:cubicBezTo>
                    <a:pt x="443" y="927"/>
                    <a:pt x="364" y="868"/>
                    <a:pt x="316" y="749"/>
                  </a:cubicBezTo>
                  <a:cubicBezTo>
                    <a:pt x="253" y="593"/>
                    <a:pt x="335" y="289"/>
                    <a:pt x="444" y="277"/>
                  </a:cubicBezTo>
                  <a:cubicBezTo>
                    <a:pt x="482" y="273"/>
                    <a:pt x="567" y="263"/>
                    <a:pt x="627" y="257"/>
                  </a:cubicBezTo>
                  <a:cubicBezTo>
                    <a:pt x="647" y="254"/>
                    <a:pt x="667" y="253"/>
                    <a:pt x="685" y="253"/>
                  </a:cubicBezTo>
                  <a:close/>
                  <a:moveTo>
                    <a:pt x="641" y="0"/>
                  </a:moveTo>
                  <a:cubicBezTo>
                    <a:pt x="587" y="0"/>
                    <a:pt x="531" y="12"/>
                    <a:pt x="459" y="34"/>
                  </a:cubicBezTo>
                  <a:cubicBezTo>
                    <a:pt x="333" y="75"/>
                    <a:pt x="230" y="136"/>
                    <a:pt x="178" y="201"/>
                  </a:cubicBezTo>
                  <a:cubicBezTo>
                    <a:pt x="1" y="424"/>
                    <a:pt x="14" y="827"/>
                    <a:pt x="206" y="1019"/>
                  </a:cubicBezTo>
                  <a:cubicBezTo>
                    <a:pt x="301" y="1114"/>
                    <a:pt x="396" y="1159"/>
                    <a:pt x="524" y="1159"/>
                  </a:cubicBezTo>
                  <a:cubicBezTo>
                    <a:pt x="595" y="1159"/>
                    <a:pt x="676" y="1145"/>
                    <a:pt x="772" y="1120"/>
                  </a:cubicBezTo>
                  <a:cubicBezTo>
                    <a:pt x="952" y="1072"/>
                    <a:pt x="999" y="1042"/>
                    <a:pt x="1082" y="919"/>
                  </a:cubicBezTo>
                  <a:cubicBezTo>
                    <a:pt x="1189" y="760"/>
                    <a:pt x="1196" y="539"/>
                    <a:pt x="1102" y="293"/>
                  </a:cubicBezTo>
                  <a:cubicBezTo>
                    <a:pt x="1050" y="154"/>
                    <a:pt x="1008" y="114"/>
                    <a:pt x="848" y="49"/>
                  </a:cubicBezTo>
                  <a:cubicBezTo>
                    <a:pt x="766" y="16"/>
                    <a:pt x="70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3852200" y="4824025"/>
              <a:ext cx="29525" cy="26250"/>
            </a:xfrm>
            <a:custGeom>
              <a:avLst/>
              <a:gdLst/>
              <a:ahLst/>
              <a:cxnLst/>
              <a:rect l="l" t="t" r="r" b="b"/>
              <a:pathLst>
                <a:path w="1181" h="1050" extrusionOk="0">
                  <a:moveTo>
                    <a:pt x="687" y="253"/>
                  </a:moveTo>
                  <a:cubicBezTo>
                    <a:pt x="885" y="253"/>
                    <a:pt x="987" y="475"/>
                    <a:pt x="865" y="683"/>
                  </a:cubicBezTo>
                  <a:cubicBezTo>
                    <a:pt x="815" y="768"/>
                    <a:pt x="696" y="812"/>
                    <a:pt x="584" y="812"/>
                  </a:cubicBezTo>
                  <a:cubicBezTo>
                    <a:pt x="482" y="812"/>
                    <a:pt x="386" y="775"/>
                    <a:pt x="356" y="701"/>
                  </a:cubicBezTo>
                  <a:cubicBezTo>
                    <a:pt x="247" y="430"/>
                    <a:pt x="318" y="318"/>
                    <a:pt x="635" y="258"/>
                  </a:cubicBezTo>
                  <a:cubicBezTo>
                    <a:pt x="653" y="255"/>
                    <a:pt x="671" y="253"/>
                    <a:pt x="687" y="253"/>
                  </a:cubicBezTo>
                  <a:close/>
                  <a:moveTo>
                    <a:pt x="626" y="1"/>
                  </a:moveTo>
                  <a:cubicBezTo>
                    <a:pt x="470" y="1"/>
                    <a:pt x="317" y="71"/>
                    <a:pt x="216" y="210"/>
                  </a:cubicBezTo>
                  <a:cubicBezTo>
                    <a:pt x="0" y="509"/>
                    <a:pt x="71" y="873"/>
                    <a:pt x="368" y="997"/>
                  </a:cubicBezTo>
                  <a:cubicBezTo>
                    <a:pt x="450" y="1033"/>
                    <a:pt x="534" y="1049"/>
                    <a:pt x="613" y="1049"/>
                  </a:cubicBezTo>
                  <a:cubicBezTo>
                    <a:pt x="849" y="1049"/>
                    <a:pt x="1055" y="903"/>
                    <a:pt x="1124" y="660"/>
                  </a:cubicBezTo>
                  <a:cubicBezTo>
                    <a:pt x="1181" y="462"/>
                    <a:pt x="1157" y="336"/>
                    <a:pt x="1037" y="194"/>
                  </a:cubicBezTo>
                  <a:cubicBezTo>
                    <a:pt x="927" y="65"/>
                    <a:pt x="776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1" name="Google Shape;2001;p25"/>
          <p:cNvGrpSpPr/>
          <p:nvPr/>
        </p:nvGrpSpPr>
        <p:grpSpPr>
          <a:xfrm rot="914463">
            <a:off x="547641" y="230840"/>
            <a:ext cx="810685" cy="666264"/>
            <a:chOff x="1500150" y="3679925"/>
            <a:chExt cx="290900" cy="239050"/>
          </a:xfrm>
        </p:grpSpPr>
        <p:sp>
          <p:nvSpPr>
            <p:cNvPr id="2002" name="Google Shape;2002;p25"/>
            <p:cNvSpPr/>
            <p:nvPr/>
          </p:nvSpPr>
          <p:spPr>
            <a:xfrm>
              <a:off x="1500150" y="3679925"/>
              <a:ext cx="290900" cy="239050"/>
            </a:xfrm>
            <a:custGeom>
              <a:avLst/>
              <a:gdLst/>
              <a:ahLst/>
              <a:cxnLst/>
              <a:rect l="l" t="t" r="r" b="b"/>
              <a:pathLst>
                <a:path w="11636" h="9562" extrusionOk="0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1573850" y="3805600"/>
              <a:ext cx="58250" cy="54775"/>
            </a:xfrm>
            <a:custGeom>
              <a:avLst/>
              <a:gdLst/>
              <a:ahLst/>
              <a:cxnLst/>
              <a:rect l="l" t="t" r="r" b="b"/>
              <a:pathLst>
                <a:path w="2330" h="2191" extrusionOk="0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1643500" y="3797575"/>
              <a:ext cx="15825" cy="14825"/>
            </a:xfrm>
            <a:custGeom>
              <a:avLst/>
              <a:gdLst/>
              <a:ahLst/>
              <a:cxnLst/>
              <a:rect l="l" t="t" r="r" b="b"/>
              <a:pathLst>
                <a:path w="633" h="593" extrusionOk="0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1660925" y="3742075"/>
              <a:ext cx="58275" cy="54775"/>
            </a:xfrm>
            <a:custGeom>
              <a:avLst/>
              <a:gdLst/>
              <a:ahLst/>
              <a:cxnLst/>
              <a:rect l="l" t="t" r="r" b="b"/>
              <a:pathLst>
                <a:path w="2331" h="2191" extrusionOk="0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6" name="Google Shape;2006;p25"/>
          <p:cNvGrpSpPr/>
          <p:nvPr/>
        </p:nvGrpSpPr>
        <p:grpSpPr>
          <a:xfrm>
            <a:off x="8134111" y="935609"/>
            <a:ext cx="380246" cy="591894"/>
            <a:chOff x="4483000" y="3960650"/>
            <a:chExt cx="149550" cy="232800"/>
          </a:xfrm>
        </p:grpSpPr>
        <p:sp>
          <p:nvSpPr>
            <p:cNvPr id="2007" name="Google Shape;2007;p25"/>
            <p:cNvSpPr/>
            <p:nvPr/>
          </p:nvSpPr>
          <p:spPr>
            <a:xfrm>
              <a:off x="4555375" y="3960650"/>
              <a:ext cx="77175" cy="220100"/>
            </a:xfrm>
            <a:custGeom>
              <a:avLst/>
              <a:gdLst/>
              <a:ahLst/>
              <a:cxnLst/>
              <a:rect l="l" t="t" r="r" b="b"/>
              <a:pathLst>
                <a:path w="3087" h="8804" extrusionOk="0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4483000" y="3967400"/>
              <a:ext cx="86800" cy="226050"/>
            </a:xfrm>
            <a:custGeom>
              <a:avLst/>
              <a:gdLst/>
              <a:ahLst/>
              <a:cxnLst/>
              <a:rect l="l" t="t" r="r" b="b"/>
              <a:pathLst>
                <a:path w="3472" h="9042" extrusionOk="0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25"/>
          <p:cNvGrpSpPr/>
          <p:nvPr/>
        </p:nvGrpSpPr>
        <p:grpSpPr>
          <a:xfrm rot="1489172">
            <a:off x="7546318" y="716776"/>
            <a:ext cx="303897" cy="248757"/>
            <a:chOff x="7194125" y="2470757"/>
            <a:chExt cx="235750" cy="192975"/>
          </a:xfrm>
        </p:grpSpPr>
        <p:sp>
          <p:nvSpPr>
            <p:cNvPr id="2010" name="Google Shape;2010;p25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2" name="Google Shape;2012;p25"/>
          <p:cNvSpPr/>
          <p:nvPr/>
        </p:nvSpPr>
        <p:spPr>
          <a:xfrm>
            <a:off x="2586810" y="333585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5"/>
          <p:cNvSpPr/>
          <p:nvPr/>
        </p:nvSpPr>
        <p:spPr>
          <a:xfrm>
            <a:off x="1542286" y="1476664"/>
            <a:ext cx="58204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2. Giving directions:</a:t>
            </a:r>
            <a:endParaRPr sz="3600" b="1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5"/>
          <p:cNvSpPr txBox="1"/>
          <p:nvPr/>
        </p:nvSpPr>
        <p:spPr>
          <a:xfrm>
            <a:off x="1714500" y="3287316"/>
            <a:ext cx="371475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5"/>
          <p:cNvSpPr/>
          <p:nvPr/>
        </p:nvSpPr>
        <p:spPr>
          <a:xfrm>
            <a:off x="991261" y="2381976"/>
            <a:ext cx="81363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Go straight ahead.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Take the first street on the left. 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It’s opposite / next to / between...and...  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26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6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6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6"/>
          <p:cNvSpPr txBox="1">
            <a:spLocks noGrp="1"/>
          </p:cNvSpPr>
          <p:nvPr>
            <p:ph type="title"/>
          </p:nvPr>
        </p:nvSpPr>
        <p:spPr>
          <a:xfrm>
            <a:off x="2465959" y="1560344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rgbClr val="FFC000"/>
                </a:solidFill>
              </a:rPr>
              <a:t>PRACTICE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024" name="Google Shape;2024;p26"/>
          <p:cNvSpPr txBox="1"/>
          <p:nvPr/>
        </p:nvSpPr>
        <p:spPr>
          <a:xfrm>
            <a:off x="3280400" y="375258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2025" name="Google Shape;2025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26" name="Google Shape;2026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1" name="Google Shape;2031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2" name="Google Shape;2032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3" name="Google Shape;2033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4" name="Google Shape;2034;p26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5" name="Google Shape;2035;p26"/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6" name="Google Shape;2036;p26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7" name="Google Shape;2037;p2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6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6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3826" y="2421448"/>
            <a:ext cx="1865376" cy="186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27"/>
          <p:cNvSpPr txBox="1"/>
          <p:nvPr/>
        </p:nvSpPr>
        <p:spPr>
          <a:xfrm>
            <a:off x="520267" y="172932"/>
            <a:ext cx="8360229" cy="278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200" b="0" i="0" u="none" strike="noStrike" cap="none" dirty="0">
                <a:solidFill>
                  <a:srgbClr val="AF420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</a:t>
            </a: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Excuse me. Is there a souvenir shop near here?</a:t>
            </a:r>
            <a:endParaRPr dirty="0"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1" i="0" u="none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22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Yes. There is one on Hang Bai Street.</a:t>
            </a:r>
            <a:endParaRPr dirty="0"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Tourist:</a:t>
            </a: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you tell me how to get there?</a:t>
            </a:r>
            <a:endParaRPr dirty="0"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0" i="0" u="none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220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straight ahead. Take the second street on the left. The souvenir shop is on the right, opposite the post office.</a:t>
            </a:r>
            <a:endParaRPr dirty="0"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Tourist:</a:t>
            </a: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you.</a:t>
            </a:r>
            <a:endParaRPr dirty="0"/>
          </a:p>
          <a:p>
            <a:pPr marL="257175" marR="0" lvl="0" indent="-25717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0" i="0" u="none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Nga</a:t>
            </a:r>
            <a:r>
              <a:rPr lang="en-US" sz="220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200" b="0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You’re welcome. </a:t>
            </a:r>
            <a:endParaRPr dirty="0"/>
          </a:p>
        </p:txBody>
      </p:sp>
      <p:sp>
        <p:nvSpPr>
          <p:cNvPr id="2049" name="Google Shape;2049;p27"/>
          <p:cNvSpPr txBox="1"/>
          <p:nvPr/>
        </p:nvSpPr>
        <p:spPr>
          <a:xfrm>
            <a:off x="589584" y="2721036"/>
            <a:ext cx="8290912" cy="231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Tourist: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Excuse me. Could you show me the way to the supermarket, please?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1" i="0" u="none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</a:t>
            </a:r>
            <a:r>
              <a:rPr lang="en-US" sz="22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supermarket? OK. Go straight ahead. Take the first street on the right. The supermarket is in front of you.  </a:t>
            </a:r>
            <a:endParaRPr sz="2200" b="1" i="0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Tourist: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Thanks a lot.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1" i="0" u="none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</a:t>
            </a:r>
            <a:r>
              <a:rPr lang="en-US" sz="22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You’re welcome. </a:t>
            </a:r>
            <a:endParaRPr dirty="0"/>
          </a:p>
        </p:txBody>
      </p:sp>
      <p:sp>
        <p:nvSpPr>
          <p:cNvPr id="2050" name="Google Shape;2050;p27"/>
          <p:cNvSpPr txBox="1"/>
          <p:nvPr/>
        </p:nvSpPr>
        <p:spPr>
          <a:xfrm>
            <a:off x="1321079" y="-122732"/>
            <a:ext cx="608885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sng" strike="noStrike" cap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Pratice</a:t>
            </a:r>
            <a:r>
              <a:rPr lang="en-US" sz="2100" b="1" i="1" u="sng" strike="noStrike" cap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dialogue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28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056" name="Google Shape;2056;p28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2057" name="Google Shape;2057;p28" descr="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950" y="3314700"/>
            <a:ext cx="4457700" cy="91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Google Shape;2058;p28" descr="Cov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50" y="2628900"/>
            <a:ext cx="4972050" cy="91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9" name="Google Shape;2059;p28" descr="Cov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87565">
            <a:off x="3081338" y="2031206"/>
            <a:ext cx="2363391" cy="172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Google Shape;2060;p28" descr="Cov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0201" y="1943101"/>
            <a:ext cx="1594247" cy="167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28" descr="Cov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0166" y="1421607"/>
            <a:ext cx="4770834" cy="75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28" descr="Cov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00400" y="285750"/>
            <a:ext cx="4238625" cy="1582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Google Shape;2063;p28" descr="Cov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773950">
            <a:off x="1771651" y="1657350"/>
            <a:ext cx="1708547" cy="92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Google Shape;2064;p28" descr="Cov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43000" y="1849041"/>
            <a:ext cx="1485900" cy="1065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5" name="Google Shape;2065;p28"/>
          <p:cNvSpPr txBox="1"/>
          <p:nvPr/>
        </p:nvSpPr>
        <p:spPr>
          <a:xfrm rot="610776">
            <a:off x="3552577" y="1521619"/>
            <a:ext cx="917972" cy="3214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788" marR="0" lvl="0" indent="-2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Could </a:t>
            </a:r>
            <a:endParaRPr/>
          </a:p>
        </p:txBody>
      </p:sp>
      <p:sp>
        <p:nvSpPr>
          <p:cNvPr id="2066" name="Google Shape;2066;p28"/>
          <p:cNvSpPr/>
          <p:nvPr/>
        </p:nvSpPr>
        <p:spPr>
          <a:xfrm rot="460322">
            <a:off x="4269950" y="1581396"/>
            <a:ext cx="588623" cy="392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endParaRPr sz="19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28"/>
          <p:cNvSpPr/>
          <p:nvPr/>
        </p:nvSpPr>
        <p:spPr>
          <a:xfrm rot="252886">
            <a:off x="4780735" y="1626044"/>
            <a:ext cx="505267" cy="392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tell</a:t>
            </a:r>
            <a:endParaRPr sz="19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28"/>
          <p:cNvSpPr/>
          <p:nvPr/>
        </p:nvSpPr>
        <p:spPr>
          <a:xfrm rot="252886">
            <a:off x="5218951" y="1648071"/>
            <a:ext cx="532518" cy="392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me</a:t>
            </a:r>
            <a:endParaRPr sz="19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28"/>
          <p:cNvSpPr/>
          <p:nvPr/>
        </p:nvSpPr>
        <p:spPr>
          <a:xfrm>
            <a:off x="5692379" y="1682354"/>
            <a:ext cx="2110978" cy="3924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how to get to… ?</a:t>
            </a:r>
            <a:endParaRPr sz="19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6"/>
          <p:cNvSpPr txBox="1"/>
          <p:nvPr/>
        </p:nvSpPr>
        <p:spPr>
          <a:xfrm>
            <a:off x="500852" y="229737"/>
            <a:ext cx="772884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A3. Look at this street map. Practice the dialogue with a partner:</a:t>
            </a:r>
            <a:endParaRPr sz="3200" dirty="0"/>
          </a:p>
        </p:txBody>
      </p:sp>
      <p:grpSp>
        <p:nvGrpSpPr>
          <p:cNvPr id="1637" name="Google Shape;1637;p16"/>
          <p:cNvGrpSpPr/>
          <p:nvPr/>
        </p:nvGrpSpPr>
        <p:grpSpPr>
          <a:xfrm>
            <a:off x="500852" y="1337487"/>
            <a:ext cx="8005556" cy="3557411"/>
            <a:chOff x="410" y="1717"/>
            <a:chExt cx="4987" cy="2180"/>
          </a:xfrm>
        </p:grpSpPr>
        <p:sp>
          <p:nvSpPr>
            <p:cNvPr id="1638" name="Google Shape;1638;p16"/>
            <p:cNvSpPr txBox="1"/>
            <p:nvPr/>
          </p:nvSpPr>
          <p:spPr>
            <a:xfrm rot="16200000">
              <a:off x="-426" y="2706"/>
              <a:ext cx="2154" cy="22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PARK</a:t>
              </a:r>
              <a:endParaRPr/>
            </a:p>
          </p:txBody>
        </p:sp>
        <p:sp>
          <p:nvSpPr>
            <p:cNvPr id="1639" name="Google Shape;1639;p16"/>
            <p:cNvSpPr txBox="1"/>
            <p:nvPr/>
          </p:nvSpPr>
          <p:spPr>
            <a:xfrm>
              <a:off x="883" y="3074"/>
              <a:ext cx="817" cy="809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MARKET</a:t>
              </a:r>
              <a:endParaRPr/>
            </a:p>
          </p:txBody>
        </p:sp>
        <p:sp>
          <p:nvSpPr>
            <p:cNvPr id="1640" name="Google Shape;1640;p16"/>
            <p:cNvSpPr txBox="1"/>
            <p:nvPr/>
          </p:nvSpPr>
          <p:spPr>
            <a:xfrm>
              <a:off x="1700" y="3611"/>
              <a:ext cx="930" cy="27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BOOKSTORE</a:t>
              </a:r>
              <a:endParaRPr/>
            </a:p>
          </p:txBody>
        </p:sp>
        <p:sp>
          <p:nvSpPr>
            <p:cNvPr id="1641" name="Google Shape;1641;p16"/>
            <p:cNvSpPr txBox="1"/>
            <p:nvPr/>
          </p:nvSpPr>
          <p:spPr>
            <a:xfrm rot="-5400000">
              <a:off x="2797" y="3377"/>
              <a:ext cx="612" cy="40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SCHOOL</a:t>
              </a:r>
              <a:endParaRPr/>
            </a:p>
          </p:txBody>
        </p:sp>
        <p:sp>
          <p:nvSpPr>
            <p:cNvPr id="1642" name="Google Shape;1642;p16"/>
            <p:cNvSpPr txBox="1"/>
            <p:nvPr/>
          </p:nvSpPr>
          <p:spPr>
            <a:xfrm>
              <a:off x="3307" y="3566"/>
              <a:ext cx="661" cy="317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MUSEUM</a:t>
              </a:r>
              <a:endParaRPr/>
            </a:p>
          </p:txBody>
        </p:sp>
        <p:sp>
          <p:nvSpPr>
            <p:cNvPr id="1643" name="Google Shape;1643;p16"/>
            <p:cNvSpPr txBox="1"/>
            <p:nvPr/>
          </p:nvSpPr>
          <p:spPr>
            <a:xfrm>
              <a:off x="4240" y="3067"/>
              <a:ext cx="1157" cy="816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STADIUM</a:t>
              </a: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410" y="1717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000" b="1"/>
            </a:p>
          </p:txBody>
        </p:sp>
        <p:sp>
          <p:nvSpPr>
            <p:cNvPr id="1645" name="Google Shape;1645;p16"/>
            <p:cNvSpPr txBox="1"/>
            <p:nvPr/>
          </p:nvSpPr>
          <p:spPr>
            <a:xfrm>
              <a:off x="3378" y="2114"/>
              <a:ext cx="567" cy="36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SHOE STORE</a:t>
              </a:r>
              <a:endParaRPr/>
            </a:p>
          </p:txBody>
        </p:sp>
        <p:sp>
          <p:nvSpPr>
            <p:cNvPr id="1646" name="Google Shape;1646;p16"/>
            <p:cNvSpPr txBox="1"/>
            <p:nvPr/>
          </p:nvSpPr>
          <p:spPr>
            <a:xfrm>
              <a:off x="883" y="1729"/>
              <a:ext cx="704" cy="295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BAKERY</a:t>
              </a:r>
              <a:endParaRPr/>
            </a:p>
          </p:txBody>
        </p:sp>
        <p:sp>
          <p:nvSpPr>
            <p:cNvPr id="1647" name="Google Shape;1647;p16"/>
            <p:cNvSpPr txBox="1"/>
            <p:nvPr/>
          </p:nvSpPr>
          <p:spPr>
            <a:xfrm>
              <a:off x="883" y="2019"/>
              <a:ext cx="704" cy="32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TOY STORE</a:t>
              </a:r>
              <a:endParaRPr/>
            </a:p>
          </p:txBody>
        </p:sp>
        <p:sp>
          <p:nvSpPr>
            <p:cNvPr id="1648" name="Google Shape;1648;p16"/>
            <p:cNvSpPr txBox="1"/>
            <p:nvPr/>
          </p:nvSpPr>
          <p:spPr>
            <a:xfrm>
              <a:off x="883" y="2341"/>
              <a:ext cx="704" cy="340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MOVIE THEATER</a:t>
              </a:r>
              <a:endParaRPr/>
            </a:p>
          </p:txBody>
        </p:sp>
        <p:sp>
          <p:nvSpPr>
            <p:cNvPr id="1649" name="Google Shape;1649;p16"/>
            <p:cNvSpPr txBox="1"/>
            <p:nvPr/>
          </p:nvSpPr>
          <p:spPr>
            <a:xfrm>
              <a:off x="1700" y="3083"/>
              <a:ext cx="930" cy="528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</a:rPr>
                <a:t>SOUVENIR SHOP</a:t>
              </a:r>
              <a:endParaRPr dirty="0"/>
            </a:p>
          </p:txBody>
        </p:sp>
        <p:sp>
          <p:nvSpPr>
            <p:cNvPr id="1650" name="Google Shape;1650;p16"/>
            <p:cNvSpPr txBox="1"/>
            <p:nvPr/>
          </p:nvSpPr>
          <p:spPr>
            <a:xfrm>
              <a:off x="1587" y="2319"/>
              <a:ext cx="1043" cy="362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DRUGSTORE</a:t>
              </a:r>
              <a:endParaRPr/>
            </a:p>
          </p:txBody>
        </p:sp>
        <p:sp>
          <p:nvSpPr>
            <p:cNvPr id="1651" name="Google Shape;1651;p16"/>
            <p:cNvSpPr txBox="1"/>
            <p:nvPr/>
          </p:nvSpPr>
          <p:spPr>
            <a:xfrm>
              <a:off x="1587" y="1729"/>
              <a:ext cx="1043" cy="59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HOSPITAL</a:t>
              </a:r>
              <a:endParaRPr/>
            </a:p>
          </p:txBody>
        </p:sp>
        <p:sp>
          <p:nvSpPr>
            <p:cNvPr id="1652" name="Google Shape;1652;p16"/>
            <p:cNvSpPr txBox="1"/>
            <p:nvPr/>
          </p:nvSpPr>
          <p:spPr>
            <a:xfrm>
              <a:off x="2902" y="1729"/>
              <a:ext cx="1043" cy="38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 dirty="0"/>
                <a:t>RESTAURANT</a:t>
              </a:r>
              <a:endParaRPr dirty="0"/>
            </a:p>
          </p:txBody>
        </p:sp>
        <p:sp>
          <p:nvSpPr>
            <p:cNvPr id="1653" name="Google Shape;1653;p16"/>
            <p:cNvSpPr txBox="1"/>
            <p:nvPr/>
          </p:nvSpPr>
          <p:spPr>
            <a:xfrm>
              <a:off x="2902" y="2114"/>
              <a:ext cx="476" cy="363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BANK</a:t>
              </a:r>
              <a:endParaRPr/>
            </a:p>
          </p:txBody>
        </p:sp>
        <p:sp>
          <p:nvSpPr>
            <p:cNvPr id="1654" name="Google Shape;1654;p16"/>
            <p:cNvSpPr txBox="1"/>
            <p:nvPr/>
          </p:nvSpPr>
          <p:spPr>
            <a:xfrm>
              <a:off x="2902" y="2477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HOTEL</a:t>
              </a:r>
              <a:endParaRPr/>
            </a:p>
          </p:txBody>
        </p:sp>
        <p:sp>
          <p:nvSpPr>
            <p:cNvPr id="1655" name="Google Shape;1655;p16"/>
            <p:cNvSpPr txBox="1"/>
            <p:nvPr/>
          </p:nvSpPr>
          <p:spPr>
            <a:xfrm>
              <a:off x="2902" y="3067"/>
              <a:ext cx="1066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POST OFFICE</a:t>
              </a:r>
              <a:endParaRPr/>
            </a:p>
          </p:txBody>
        </p:sp>
        <p:sp>
          <p:nvSpPr>
            <p:cNvPr id="1656" name="Google Shape;1656;p16"/>
            <p:cNvSpPr txBox="1"/>
            <p:nvPr/>
          </p:nvSpPr>
          <p:spPr>
            <a:xfrm>
              <a:off x="3308" y="3271"/>
              <a:ext cx="660" cy="295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POLICE STATION</a:t>
              </a:r>
              <a:endParaRPr/>
            </a:p>
          </p:txBody>
        </p:sp>
        <p:sp>
          <p:nvSpPr>
            <p:cNvPr id="1657" name="Google Shape;1657;p16"/>
            <p:cNvSpPr txBox="1"/>
            <p:nvPr/>
          </p:nvSpPr>
          <p:spPr>
            <a:xfrm rot="-5400000">
              <a:off x="3968" y="2001"/>
              <a:ext cx="952" cy="40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300" b="1"/>
                <a:t>SUPERMARKET</a:t>
              </a:r>
              <a:endParaRPr/>
            </a:p>
          </p:txBody>
        </p:sp>
        <p:sp>
          <p:nvSpPr>
            <p:cNvPr id="1658" name="Google Shape;1658;p16"/>
            <p:cNvSpPr txBox="1"/>
            <p:nvPr/>
          </p:nvSpPr>
          <p:spPr>
            <a:xfrm>
              <a:off x="4648" y="1729"/>
              <a:ext cx="749" cy="952"/>
            </a:xfrm>
            <a:prstGeom prst="rect">
              <a:avLst/>
            </a:prstGeom>
            <a:solidFill>
              <a:srgbClr val="6600CC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>
                  <a:solidFill>
                    <a:srgbClr val="FFFFFF"/>
                  </a:solidFill>
                </a:rPr>
                <a:t>FACTORY</a:t>
              </a:r>
              <a:endParaRPr/>
            </a:p>
          </p:txBody>
        </p:sp>
        <p:sp>
          <p:nvSpPr>
            <p:cNvPr id="1659" name="Google Shape;1659;p16"/>
            <p:cNvSpPr txBox="1"/>
            <p:nvPr/>
          </p:nvSpPr>
          <p:spPr>
            <a:xfrm>
              <a:off x="2902" y="2471"/>
              <a:ext cx="1043" cy="2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r>
                <a:rPr lang="en-US" sz="1500" b="1"/>
                <a:t>RESTAURANT</a:t>
              </a: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453" y="1717"/>
              <a:ext cx="4944" cy="216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000" b="1"/>
            </a:p>
          </p:txBody>
        </p:sp>
      </p:grpSp>
      <p:sp>
        <p:nvSpPr>
          <p:cNvPr id="1661" name="Google Shape;1661;p16"/>
          <p:cNvSpPr/>
          <p:nvPr/>
        </p:nvSpPr>
        <p:spPr>
          <a:xfrm>
            <a:off x="6346998" y="3291862"/>
            <a:ext cx="1671638" cy="581025"/>
          </a:xfrm>
          <a:custGeom>
            <a:avLst/>
            <a:gdLst/>
            <a:ahLst/>
            <a:cxnLst/>
            <a:rect l="l" t="t" r="r" b="b"/>
            <a:pathLst>
              <a:path w="1053" h="366" extrusionOk="0">
                <a:moveTo>
                  <a:pt x="1053" y="0"/>
                </a:moveTo>
                <a:lnTo>
                  <a:pt x="0" y="14"/>
                </a:lnTo>
                <a:lnTo>
                  <a:pt x="8" y="366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000" b="1"/>
          </a:p>
        </p:txBody>
      </p:sp>
      <p:sp>
        <p:nvSpPr>
          <p:cNvPr id="1663" name="Google Shape;1663;p16"/>
          <p:cNvSpPr/>
          <p:nvPr/>
        </p:nvSpPr>
        <p:spPr>
          <a:xfrm>
            <a:off x="6335064" y="2562351"/>
            <a:ext cx="1666875" cy="553842"/>
          </a:xfrm>
          <a:custGeom>
            <a:avLst/>
            <a:gdLst/>
            <a:ahLst/>
            <a:cxnLst/>
            <a:rect l="l" t="t" r="r" b="b"/>
            <a:pathLst>
              <a:path w="1050" h="495" extrusionOk="0">
                <a:moveTo>
                  <a:pt x="1050" y="477"/>
                </a:moveTo>
                <a:lnTo>
                  <a:pt x="0" y="495"/>
                </a:lnTo>
                <a:lnTo>
                  <a:pt x="7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000" b="1"/>
          </a:p>
        </p:txBody>
      </p:sp>
      <p:pic>
        <p:nvPicPr>
          <p:cNvPr id="1666" name="Google Shape;1666;p16" descr="Walk-02-ju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998887" y="2941153"/>
            <a:ext cx="36512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26"/>
          <p:cNvSpPr txBox="1">
            <a:spLocks noGrp="1"/>
          </p:cNvSpPr>
          <p:nvPr>
            <p:ph type="title"/>
          </p:nvPr>
        </p:nvSpPr>
        <p:spPr>
          <a:xfrm>
            <a:off x="1082528" y="1877152"/>
            <a:ext cx="6266042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err="1" smtClean="0">
                <a:solidFill>
                  <a:srgbClr val="002060"/>
                </a:solidFill>
              </a:rPr>
              <a:t>Nga</a:t>
            </a:r>
            <a:r>
              <a:rPr lang="en-US" sz="3200" dirty="0" smtClean="0">
                <a:solidFill>
                  <a:srgbClr val="002060"/>
                </a:solidFill>
              </a:rPr>
              <a:t>: Where is the bank?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2024" name="Google Shape;2024;p26"/>
          <p:cNvSpPr txBox="1"/>
          <p:nvPr/>
        </p:nvSpPr>
        <p:spPr>
          <a:xfrm>
            <a:off x="3280400" y="375258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000"/>
            </a:pPr>
            <a:endParaRPr sz="2000">
              <a:solidFill>
                <a:srgbClr val="FD9E66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2025" name="Google Shape;2025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26" name="Google Shape;2026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7" name="Google Shape;2027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8" name="Google Shape;2028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9" name="Google Shape;2029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31" name="Google Shape;2031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1500" b="1"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2" name="Google Shape;2032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1500" b="1"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3" name="Google Shape;2033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1500" b="1"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4" name="Google Shape;2034;p26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1500" b="1"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5" name="Google Shape;2035;p26"/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1500" b="1"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6" name="Google Shape;2036;p26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1500" b="1"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7" name="Google Shape;2037;p2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38" name="Google Shape;2038;p26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039" name="Google Shape;2039;p26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2040" name="Google Shape;204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318" y="210897"/>
            <a:ext cx="1314962" cy="10335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013;p25"/>
          <p:cNvSpPr/>
          <p:nvPr/>
        </p:nvSpPr>
        <p:spPr>
          <a:xfrm>
            <a:off x="1430541" y="1214985"/>
            <a:ext cx="58204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023;p26"/>
          <p:cNvSpPr txBox="1">
            <a:spLocks noGrp="1"/>
          </p:cNvSpPr>
          <p:nvPr>
            <p:ph type="title"/>
          </p:nvPr>
        </p:nvSpPr>
        <p:spPr>
          <a:xfrm>
            <a:off x="1054357" y="2939697"/>
            <a:ext cx="7668954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Nam: The bank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is between the hotel and the restaurant. It’s opposite the hospital. </a:t>
            </a:r>
            <a:endParaRPr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29"/>
          <p:cNvSpPr txBox="1"/>
          <p:nvPr/>
        </p:nvSpPr>
        <p:spPr>
          <a:xfrm>
            <a:off x="2782920" y="186267"/>
            <a:ext cx="386366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EE4482"/>
                </a:solidFill>
                <a:latin typeface="Arial"/>
                <a:ea typeface="Arial"/>
                <a:cs typeface="Arial"/>
                <a:sym typeface="Arial"/>
              </a:rPr>
              <a:t>HOMEWORK </a:t>
            </a:r>
            <a:endParaRPr sz="4400" b="1" i="0" u="none" strike="noStrike" cap="none">
              <a:solidFill>
                <a:srgbClr val="EE44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29"/>
          <p:cNvSpPr txBox="1"/>
          <p:nvPr/>
        </p:nvSpPr>
        <p:spPr>
          <a:xfrm>
            <a:off x="1401588" y="1793995"/>
            <a:ext cx="726368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-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 new words and grammar by heart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-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all the exercises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-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Prepare for the next lesson: Unit 8 </a:t>
            </a:r>
            <a:r>
              <a:rPr lang="en-US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B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" name="Google Shape;1401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33" y="0"/>
            <a:ext cx="91016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7713" y="925129"/>
            <a:ext cx="912782" cy="89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2585" y="988229"/>
            <a:ext cx="803837" cy="81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4"/>
          <p:cNvPicPr preferRelativeResize="0"/>
          <p:nvPr/>
        </p:nvPicPr>
        <p:blipFill rotWithShape="1">
          <a:blip r:embed="rId6">
            <a:alphaModFix/>
          </a:blip>
          <a:srcRect l="3740" t="18779" r="75978" b="63192"/>
          <a:stretch/>
        </p:blipFill>
        <p:spPr>
          <a:xfrm rot="350608">
            <a:off x="2144357" y="1068468"/>
            <a:ext cx="848271" cy="81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4"/>
          <p:cNvPicPr preferRelativeResize="0"/>
          <p:nvPr/>
        </p:nvPicPr>
        <p:blipFill rotWithShape="1">
          <a:blip r:embed="rId6">
            <a:alphaModFix/>
          </a:blip>
          <a:srcRect r="80110" b="81784"/>
          <a:stretch/>
        </p:blipFill>
        <p:spPr>
          <a:xfrm>
            <a:off x="2851172" y="925129"/>
            <a:ext cx="797183" cy="89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4"/>
          <p:cNvSpPr txBox="1"/>
          <p:nvPr/>
        </p:nvSpPr>
        <p:spPr>
          <a:xfrm>
            <a:off x="2336801" y="3433963"/>
            <a:ext cx="6485466" cy="6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LOHOSC  ⮚ SCHOOL</a:t>
            </a: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"/>
          <p:cNvSpPr/>
          <p:nvPr/>
        </p:nvSpPr>
        <p:spPr>
          <a:xfrm>
            <a:off x="2731193" y="2030190"/>
            <a:ext cx="3781316" cy="10223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C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F7F7F"/>
                </a:solidFill>
                <a:latin typeface="Arial"/>
              </a:rPr>
              <a:t>JUMBLED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30"/>
          <p:cNvGrpSpPr/>
          <p:nvPr/>
        </p:nvGrpSpPr>
        <p:grpSpPr>
          <a:xfrm>
            <a:off x="788807" y="1024281"/>
            <a:ext cx="7831491" cy="3572658"/>
            <a:chOff x="3689050" y="1721707"/>
            <a:chExt cx="1419425" cy="686000"/>
          </a:xfrm>
        </p:grpSpPr>
        <p:sp>
          <p:nvSpPr>
            <p:cNvPr id="2082" name="Google Shape;2082;p30"/>
            <p:cNvSpPr/>
            <p:nvPr/>
          </p:nvSpPr>
          <p:spPr>
            <a:xfrm>
              <a:off x="3689050" y="1721707"/>
              <a:ext cx="1419425" cy="686000"/>
            </a:xfrm>
            <a:custGeom>
              <a:avLst/>
              <a:gdLst/>
              <a:ahLst/>
              <a:cxnLst/>
              <a:rect l="l" t="t" r="r" b="b"/>
              <a:pathLst>
                <a:path w="56777" h="27440" extrusionOk="0">
                  <a:moveTo>
                    <a:pt x="28389" y="502"/>
                  </a:moveTo>
                  <a:cubicBezTo>
                    <a:pt x="29497" y="2135"/>
                    <a:pt x="31367" y="3149"/>
                    <a:pt x="33297" y="3149"/>
                  </a:cubicBezTo>
                  <a:cubicBezTo>
                    <a:pt x="33917" y="3149"/>
                    <a:pt x="34544" y="3044"/>
                    <a:pt x="35154" y="2820"/>
                  </a:cubicBezTo>
                  <a:cubicBezTo>
                    <a:pt x="37167" y="2081"/>
                    <a:pt x="38705" y="821"/>
                    <a:pt x="40941" y="689"/>
                  </a:cubicBezTo>
                  <a:cubicBezTo>
                    <a:pt x="41083" y="681"/>
                    <a:pt x="41230" y="677"/>
                    <a:pt x="41381" y="677"/>
                  </a:cubicBezTo>
                  <a:cubicBezTo>
                    <a:pt x="43567" y="677"/>
                    <a:pt x="46533" y="1569"/>
                    <a:pt x="46200" y="4256"/>
                  </a:cubicBezTo>
                  <a:cubicBezTo>
                    <a:pt x="46180" y="4419"/>
                    <a:pt x="46311" y="4497"/>
                    <a:pt x="46445" y="4497"/>
                  </a:cubicBezTo>
                  <a:cubicBezTo>
                    <a:pt x="46514" y="4497"/>
                    <a:pt x="46584" y="4477"/>
                    <a:pt x="46633" y="4437"/>
                  </a:cubicBezTo>
                  <a:cubicBezTo>
                    <a:pt x="48037" y="3318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7"/>
                  </a:cubicBezTo>
                  <a:cubicBezTo>
                    <a:pt x="55667" y="7394"/>
                    <a:pt x="53731" y="11698"/>
                    <a:pt x="56278" y="12753"/>
                  </a:cubicBezTo>
                  <a:cubicBezTo>
                    <a:pt x="53268" y="14141"/>
                    <a:pt x="55685" y="17971"/>
                    <a:pt x="55741" y="20174"/>
                  </a:cubicBezTo>
                  <a:cubicBezTo>
                    <a:pt x="55800" y="22464"/>
                    <a:pt x="54212" y="24134"/>
                    <a:pt x="51940" y="24235"/>
                  </a:cubicBezTo>
                  <a:cubicBezTo>
                    <a:pt x="51863" y="24239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2"/>
                  </a:cubicBezTo>
                  <a:cubicBezTo>
                    <a:pt x="46408" y="22495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7"/>
                  </a:cubicBezTo>
                  <a:cubicBezTo>
                    <a:pt x="46271" y="22681"/>
                    <a:pt x="46244" y="22725"/>
                    <a:pt x="46239" y="22786"/>
                  </a:cubicBezTo>
                  <a:cubicBezTo>
                    <a:pt x="46027" y="25118"/>
                    <a:pt x="44272" y="26844"/>
                    <a:pt x="41919" y="26969"/>
                  </a:cubicBezTo>
                  <a:cubicBezTo>
                    <a:pt x="41803" y="26975"/>
                    <a:pt x="41688" y="26978"/>
                    <a:pt x="41573" y="26978"/>
                  </a:cubicBezTo>
                  <a:cubicBezTo>
                    <a:pt x="39701" y="26978"/>
                    <a:pt x="37924" y="26196"/>
                    <a:pt x="36197" y="25561"/>
                  </a:cubicBezTo>
                  <a:cubicBezTo>
                    <a:pt x="34942" y="25097"/>
                    <a:pt x="33591" y="24670"/>
                    <a:pt x="32236" y="24670"/>
                  </a:cubicBezTo>
                  <a:cubicBezTo>
                    <a:pt x="31829" y="24670"/>
                    <a:pt x="31422" y="24708"/>
                    <a:pt x="31016" y="24796"/>
                  </a:cubicBezTo>
                  <a:cubicBezTo>
                    <a:pt x="29959" y="25027"/>
                    <a:pt x="28722" y="25653"/>
                    <a:pt x="28388" y="26754"/>
                  </a:cubicBezTo>
                  <a:cubicBezTo>
                    <a:pt x="28056" y="25653"/>
                    <a:pt x="26819" y="25027"/>
                    <a:pt x="25761" y="24796"/>
                  </a:cubicBezTo>
                  <a:cubicBezTo>
                    <a:pt x="25356" y="24708"/>
                    <a:pt x="24949" y="24670"/>
                    <a:pt x="24541" y="24670"/>
                  </a:cubicBezTo>
                  <a:cubicBezTo>
                    <a:pt x="23187" y="24670"/>
                    <a:pt x="21835" y="25097"/>
                    <a:pt x="20580" y="25561"/>
                  </a:cubicBezTo>
                  <a:cubicBezTo>
                    <a:pt x="18853" y="26196"/>
                    <a:pt x="17077" y="26978"/>
                    <a:pt x="15205" y="26978"/>
                  </a:cubicBezTo>
                  <a:cubicBezTo>
                    <a:pt x="15090" y="26978"/>
                    <a:pt x="14974" y="26975"/>
                    <a:pt x="14858" y="26969"/>
                  </a:cubicBezTo>
                  <a:cubicBezTo>
                    <a:pt x="12506" y="26844"/>
                    <a:pt x="10751" y="25118"/>
                    <a:pt x="10538" y="22786"/>
                  </a:cubicBezTo>
                  <a:cubicBezTo>
                    <a:pt x="10534" y="22725"/>
                    <a:pt x="10508" y="22681"/>
                    <a:pt x="10474" y="22647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5"/>
                    <a:pt x="10354" y="22502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9"/>
                    <a:pt x="4838" y="24235"/>
                  </a:cubicBezTo>
                  <a:cubicBezTo>
                    <a:pt x="2566" y="24134"/>
                    <a:pt x="977" y="22464"/>
                    <a:pt x="1037" y="20174"/>
                  </a:cubicBezTo>
                  <a:cubicBezTo>
                    <a:pt x="1093" y="17971"/>
                    <a:pt x="3510" y="14141"/>
                    <a:pt x="500" y="12753"/>
                  </a:cubicBezTo>
                  <a:cubicBezTo>
                    <a:pt x="3049" y="11698"/>
                    <a:pt x="1112" y="7394"/>
                    <a:pt x="1176" y="5507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7"/>
                  </a:cubicBezTo>
                  <a:cubicBezTo>
                    <a:pt x="10194" y="4477"/>
                    <a:pt x="10263" y="4497"/>
                    <a:pt x="10332" y="4497"/>
                  </a:cubicBezTo>
                  <a:cubicBezTo>
                    <a:pt x="10466" y="4497"/>
                    <a:pt x="10598" y="4419"/>
                    <a:pt x="10578" y="4256"/>
                  </a:cubicBezTo>
                  <a:cubicBezTo>
                    <a:pt x="10245" y="1569"/>
                    <a:pt x="13210" y="677"/>
                    <a:pt x="15398" y="677"/>
                  </a:cubicBezTo>
                  <a:cubicBezTo>
                    <a:pt x="15549" y="677"/>
                    <a:pt x="15696" y="681"/>
                    <a:pt x="15838" y="689"/>
                  </a:cubicBezTo>
                  <a:cubicBezTo>
                    <a:pt x="18073" y="821"/>
                    <a:pt x="19610" y="2081"/>
                    <a:pt x="21624" y="2820"/>
                  </a:cubicBezTo>
                  <a:cubicBezTo>
                    <a:pt x="22234" y="3043"/>
                    <a:pt x="22861" y="3148"/>
                    <a:pt x="23481" y="3148"/>
                  </a:cubicBezTo>
                  <a:cubicBezTo>
                    <a:pt x="25411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1"/>
                    <a:pt x="28114" y="105"/>
                  </a:cubicBezTo>
                  <a:cubicBezTo>
                    <a:pt x="27160" y="1703"/>
                    <a:pt x="25399" y="2697"/>
                    <a:pt x="23544" y="2697"/>
                  </a:cubicBezTo>
                  <a:cubicBezTo>
                    <a:pt x="23391" y="2697"/>
                    <a:pt x="23237" y="2690"/>
                    <a:pt x="23083" y="2676"/>
                  </a:cubicBezTo>
                  <a:cubicBezTo>
                    <a:pt x="20994" y="2489"/>
                    <a:pt x="19361" y="843"/>
                    <a:pt x="17327" y="377"/>
                  </a:cubicBezTo>
                  <a:cubicBezTo>
                    <a:pt x="16785" y="253"/>
                    <a:pt x="16144" y="184"/>
                    <a:pt x="15471" y="184"/>
                  </a:cubicBezTo>
                  <a:cubicBezTo>
                    <a:pt x="12996" y="184"/>
                    <a:pt x="10087" y="1122"/>
                    <a:pt x="10045" y="3730"/>
                  </a:cubicBezTo>
                  <a:cubicBezTo>
                    <a:pt x="8581" y="2670"/>
                    <a:pt x="6380" y="1520"/>
                    <a:pt x="4421" y="1520"/>
                  </a:cubicBezTo>
                  <a:cubicBezTo>
                    <a:pt x="3580" y="1520"/>
                    <a:pt x="2784" y="1732"/>
                    <a:pt x="2111" y="2254"/>
                  </a:cubicBezTo>
                  <a:cubicBezTo>
                    <a:pt x="1081" y="3053"/>
                    <a:pt x="698" y="4422"/>
                    <a:pt x="691" y="5674"/>
                  </a:cubicBezTo>
                  <a:cubicBezTo>
                    <a:pt x="681" y="7581"/>
                    <a:pt x="2594" y="11589"/>
                    <a:pt x="146" y="12535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8"/>
                    <a:pt x="206" y="13141"/>
                  </a:cubicBezTo>
                  <a:cubicBezTo>
                    <a:pt x="2693" y="14225"/>
                    <a:pt x="1063" y="17375"/>
                    <a:pt x="679" y="19195"/>
                  </a:cubicBezTo>
                  <a:cubicBezTo>
                    <a:pt x="379" y="20613"/>
                    <a:pt x="569" y="22160"/>
                    <a:pt x="1520" y="23305"/>
                  </a:cubicBezTo>
                  <a:cubicBezTo>
                    <a:pt x="2424" y="24397"/>
                    <a:pt x="3624" y="24818"/>
                    <a:pt x="4891" y="24818"/>
                  </a:cubicBezTo>
                  <a:cubicBezTo>
                    <a:pt x="6718" y="24818"/>
                    <a:pt x="8685" y="23943"/>
                    <a:pt x="10107" y="22940"/>
                  </a:cubicBezTo>
                  <a:cubicBezTo>
                    <a:pt x="10352" y="25748"/>
                    <a:pt x="12669" y="27439"/>
                    <a:pt x="15305" y="27439"/>
                  </a:cubicBezTo>
                  <a:cubicBezTo>
                    <a:pt x="15614" y="27439"/>
                    <a:pt x="15927" y="27416"/>
                    <a:pt x="16242" y="27369"/>
                  </a:cubicBezTo>
                  <a:cubicBezTo>
                    <a:pt x="18214" y="27071"/>
                    <a:pt x="19998" y="26094"/>
                    <a:pt x="21889" y="25516"/>
                  </a:cubicBezTo>
                  <a:cubicBezTo>
                    <a:pt x="22751" y="25252"/>
                    <a:pt x="23656" y="25047"/>
                    <a:pt x="24561" y="25047"/>
                  </a:cubicBezTo>
                  <a:cubicBezTo>
                    <a:pt x="24929" y="25047"/>
                    <a:pt x="25297" y="25081"/>
                    <a:pt x="25662" y="25158"/>
                  </a:cubicBezTo>
                  <a:cubicBezTo>
                    <a:pt x="26859" y="25415"/>
                    <a:pt x="27541" y="26073"/>
                    <a:pt x="28301" y="26964"/>
                  </a:cubicBezTo>
                  <a:cubicBezTo>
                    <a:pt x="28315" y="26981"/>
                    <a:pt x="28333" y="26988"/>
                    <a:pt x="28350" y="26988"/>
                  </a:cubicBezTo>
                  <a:cubicBezTo>
                    <a:pt x="28364" y="26988"/>
                    <a:pt x="28377" y="26983"/>
                    <a:pt x="28389" y="26976"/>
                  </a:cubicBezTo>
                  <a:cubicBezTo>
                    <a:pt x="28401" y="26983"/>
                    <a:pt x="28414" y="26988"/>
                    <a:pt x="28428" y="26988"/>
                  </a:cubicBezTo>
                  <a:cubicBezTo>
                    <a:pt x="28445" y="26988"/>
                    <a:pt x="28463" y="26981"/>
                    <a:pt x="28477" y="26964"/>
                  </a:cubicBezTo>
                  <a:cubicBezTo>
                    <a:pt x="29239" y="26073"/>
                    <a:pt x="29922" y="25415"/>
                    <a:pt x="31116" y="25158"/>
                  </a:cubicBezTo>
                  <a:cubicBezTo>
                    <a:pt x="31481" y="25081"/>
                    <a:pt x="31848" y="25047"/>
                    <a:pt x="32216" y="25047"/>
                  </a:cubicBezTo>
                  <a:cubicBezTo>
                    <a:pt x="33121" y="25047"/>
                    <a:pt x="34027" y="25252"/>
                    <a:pt x="34889" y="25516"/>
                  </a:cubicBezTo>
                  <a:cubicBezTo>
                    <a:pt x="36780" y="26094"/>
                    <a:pt x="38565" y="27071"/>
                    <a:pt x="40536" y="27369"/>
                  </a:cubicBezTo>
                  <a:cubicBezTo>
                    <a:pt x="40851" y="27416"/>
                    <a:pt x="41165" y="27439"/>
                    <a:pt x="41474" y="27439"/>
                  </a:cubicBezTo>
                  <a:cubicBezTo>
                    <a:pt x="44111" y="27439"/>
                    <a:pt x="46425" y="25748"/>
                    <a:pt x="46671" y="22940"/>
                  </a:cubicBezTo>
                  <a:cubicBezTo>
                    <a:pt x="48093" y="23943"/>
                    <a:pt x="50059" y="24818"/>
                    <a:pt x="51886" y="24818"/>
                  </a:cubicBezTo>
                  <a:cubicBezTo>
                    <a:pt x="53154" y="24818"/>
                    <a:pt x="54354" y="24397"/>
                    <a:pt x="55258" y="23305"/>
                  </a:cubicBezTo>
                  <a:cubicBezTo>
                    <a:pt x="56209" y="22160"/>
                    <a:pt x="56399" y="20613"/>
                    <a:pt x="56098" y="19195"/>
                  </a:cubicBezTo>
                  <a:cubicBezTo>
                    <a:pt x="55715" y="17375"/>
                    <a:pt x="54085" y="14227"/>
                    <a:pt x="56574" y="13141"/>
                  </a:cubicBezTo>
                  <a:cubicBezTo>
                    <a:pt x="56717" y="13078"/>
                    <a:pt x="56723" y="12942"/>
                    <a:pt x="56659" y="12839"/>
                  </a:cubicBezTo>
                  <a:cubicBezTo>
                    <a:pt x="56765" y="12783"/>
                    <a:pt x="56777" y="12593"/>
                    <a:pt x="56632" y="12535"/>
                  </a:cubicBezTo>
                  <a:cubicBezTo>
                    <a:pt x="54184" y="11589"/>
                    <a:pt x="56098" y="7581"/>
                    <a:pt x="56087" y="5674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3" y="1732"/>
                    <a:pt x="53197" y="1520"/>
                    <a:pt x="52357" y="1520"/>
                  </a:cubicBezTo>
                  <a:cubicBezTo>
                    <a:pt x="50399" y="1520"/>
                    <a:pt x="48199" y="2670"/>
                    <a:pt x="46736" y="3730"/>
                  </a:cubicBezTo>
                  <a:cubicBezTo>
                    <a:pt x="46692" y="1122"/>
                    <a:pt x="43782" y="184"/>
                    <a:pt x="41308" y="184"/>
                  </a:cubicBezTo>
                  <a:cubicBezTo>
                    <a:pt x="40636" y="184"/>
                    <a:pt x="39995" y="253"/>
                    <a:pt x="39454" y="377"/>
                  </a:cubicBezTo>
                  <a:cubicBezTo>
                    <a:pt x="37417" y="843"/>
                    <a:pt x="35784" y="2489"/>
                    <a:pt x="33694" y="2676"/>
                  </a:cubicBezTo>
                  <a:cubicBezTo>
                    <a:pt x="33541" y="2690"/>
                    <a:pt x="33387" y="2697"/>
                    <a:pt x="33234" y="2697"/>
                  </a:cubicBezTo>
                  <a:cubicBezTo>
                    <a:pt x="31380" y="2697"/>
                    <a:pt x="29617" y="1703"/>
                    <a:pt x="28664" y="105"/>
                  </a:cubicBezTo>
                  <a:cubicBezTo>
                    <a:pt x="28619" y="31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2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3701525" y="1734257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39811" y="1151"/>
                  </a:moveTo>
                  <a:cubicBezTo>
                    <a:pt x="39868" y="1151"/>
                    <a:pt x="39903" y="1228"/>
                    <a:pt x="39859" y="1269"/>
                  </a:cubicBezTo>
                  <a:cubicBezTo>
                    <a:pt x="39504" y="1625"/>
                    <a:pt x="38862" y="1764"/>
                    <a:pt x="38384" y="1838"/>
                  </a:cubicBezTo>
                  <a:cubicBezTo>
                    <a:pt x="38380" y="1838"/>
                    <a:pt x="38375" y="1839"/>
                    <a:pt x="38371" y="1839"/>
                  </a:cubicBezTo>
                  <a:cubicBezTo>
                    <a:pt x="38293" y="1839"/>
                    <a:pt x="38262" y="1721"/>
                    <a:pt x="38347" y="1704"/>
                  </a:cubicBezTo>
                  <a:cubicBezTo>
                    <a:pt x="38601" y="1649"/>
                    <a:pt x="38851" y="1577"/>
                    <a:pt x="39090" y="1480"/>
                  </a:cubicBezTo>
                  <a:cubicBezTo>
                    <a:pt x="39328" y="1383"/>
                    <a:pt x="39547" y="1231"/>
                    <a:pt x="39792" y="1154"/>
                  </a:cubicBezTo>
                  <a:cubicBezTo>
                    <a:pt x="39799" y="1152"/>
                    <a:pt x="39805" y="1151"/>
                    <a:pt x="39811" y="1151"/>
                  </a:cubicBezTo>
                  <a:close/>
                  <a:moveTo>
                    <a:pt x="41987" y="1236"/>
                  </a:moveTo>
                  <a:cubicBezTo>
                    <a:pt x="42439" y="1236"/>
                    <a:pt x="42945" y="1446"/>
                    <a:pt x="43152" y="1868"/>
                  </a:cubicBezTo>
                  <a:cubicBezTo>
                    <a:pt x="43184" y="1933"/>
                    <a:pt x="43130" y="2006"/>
                    <a:pt x="43070" y="2006"/>
                  </a:cubicBezTo>
                  <a:cubicBezTo>
                    <a:pt x="43049" y="2006"/>
                    <a:pt x="43028" y="1997"/>
                    <a:pt x="43009" y="1977"/>
                  </a:cubicBezTo>
                  <a:cubicBezTo>
                    <a:pt x="42709" y="1657"/>
                    <a:pt x="42394" y="1422"/>
                    <a:pt x="41937" y="1420"/>
                  </a:cubicBezTo>
                  <a:cubicBezTo>
                    <a:pt x="41820" y="1420"/>
                    <a:pt x="41820" y="1242"/>
                    <a:pt x="41937" y="1237"/>
                  </a:cubicBezTo>
                  <a:cubicBezTo>
                    <a:pt x="41954" y="1237"/>
                    <a:pt x="41970" y="1236"/>
                    <a:pt x="41987" y="1236"/>
                  </a:cubicBezTo>
                  <a:close/>
                  <a:moveTo>
                    <a:pt x="13581" y="1514"/>
                  </a:moveTo>
                  <a:cubicBezTo>
                    <a:pt x="13645" y="1514"/>
                    <a:pt x="13709" y="1518"/>
                    <a:pt x="13773" y="1526"/>
                  </a:cubicBezTo>
                  <a:cubicBezTo>
                    <a:pt x="13896" y="1540"/>
                    <a:pt x="13898" y="1704"/>
                    <a:pt x="13773" y="1718"/>
                  </a:cubicBezTo>
                  <a:cubicBezTo>
                    <a:pt x="13270" y="1770"/>
                    <a:pt x="12822" y="1852"/>
                    <a:pt x="12387" y="2126"/>
                  </a:cubicBezTo>
                  <a:cubicBezTo>
                    <a:pt x="12371" y="2137"/>
                    <a:pt x="12354" y="2141"/>
                    <a:pt x="12339" y="2141"/>
                  </a:cubicBezTo>
                  <a:cubicBezTo>
                    <a:pt x="12263" y="2141"/>
                    <a:pt x="12216" y="2025"/>
                    <a:pt x="12296" y="1969"/>
                  </a:cubicBezTo>
                  <a:cubicBezTo>
                    <a:pt x="12666" y="1708"/>
                    <a:pt x="13121" y="1514"/>
                    <a:pt x="13581" y="1514"/>
                  </a:cubicBezTo>
                  <a:close/>
                  <a:moveTo>
                    <a:pt x="16188" y="1558"/>
                  </a:moveTo>
                  <a:cubicBezTo>
                    <a:pt x="16197" y="1558"/>
                    <a:pt x="16207" y="1560"/>
                    <a:pt x="16218" y="1563"/>
                  </a:cubicBezTo>
                  <a:cubicBezTo>
                    <a:pt x="16692" y="1715"/>
                    <a:pt x="17167" y="1911"/>
                    <a:pt x="17564" y="2216"/>
                  </a:cubicBezTo>
                  <a:cubicBezTo>
                    <a:pt x="17640" y="2276"/>
                    <a:pt x="17598" y="2389"/>
                    <a:pt x="17520" y="2389"/>
                  </a:cubicBezTo>
                  <a:cubicBezTo>
                    <a:pt x="17505" y="2389"/>
                    <a:pt x="17489" y="2385"/>
                    <a:pt x="17472" y="2376"/>
                  </a:cubicBezTo>
                  <a:cubicBezTo>
                    <a:pt x="17043" y="2144"/>
                    <a:pt x="16627" y="1911"/>
                    <a:pt x="16170" y="1741"/>
                  </a:cubicBezTo>
                  <a:cubicBezTo>
                    <a:pt x="16070" y="1703"/>
                    <a:pt x="16098" y="1558"/>
                    <a:pt x="16188" y="1558"/>
                  </a:cubicBezTo>
                  <a:close/>
                  <a:moveTo>
                    <a:pt x="27699" y="1625"/>
                  </a:moveTo>
                  <a:cubicBezTo>
                    <a:pt x="27873" y="1625"/>
                    <a:pt x="28064" y="1829"/>
                    <a:pt x="28185" y="1925"/>
                  </a:cubicBezTo>
                  <a:cubicBezTo>
                    <a:pt x="28430" y="2114"/>
                    <a:pt x="28686" y="2297"/>
                    <a:pt x="28915" y="2512"/>
                  </a:cubicBezTo>
                  <a:cubicBezTo>
                    <a:pt x="28992" y="2584"/>
                    <a:pt x="28921" y="2704"/>
                    <a:pt x="28833" y="2704"/>
                  </a:cubicBezTo>
                  <a:cubicBezTo>
                    <a:pt x="28815" y="2704"/>
                    <a:pt x="28796" y="2699"/>
                    <a:pt x="28777" y="2687"/>
                  </a:cubicBezTo>
                  <a:cubicBezTo>
                    <a:pt x="28469" y="2492"/>
                    <a:pt x="28204" y="2172"/>
                    <a:pt x="27883" y="2009"/>
                  </a:cubicBezTo>
                  <a:cubicBezTo>
                    <a:pt x="27806" y="1969"/>
                    <a:pt x="27743" y="1952"/>
                    <a:pt x="27688" y="1952"/>
                  </a:cubicBezTo>
                  <a:cubicBezTo>
                    <a:pt x="27512" y="1952"/>
                    <a:pt x="27424" y="2127"/>
                    <a:pt x="27264" y="2285"/>
                  </a:cubicBezTo>
                  <a:cubicBezTo>
                    <a:pt x="27102" y="2442"/>
                    <a:pt x="26943" y="2599"/>
                    <a:pt x="26781" y="2759"/>
                  </a:cubicBezTo>
                  <a:cubicBezTo>
                    <a:pt x="26759" y="2781"/>
                    <a:pt x="26734" y="2790"/>
                    <a:pt x="26710" y="2790"/>
                  </a:cubicBezTo>
                  <a:cubicBezTo>
                    <a:pt x="26630" y="2790"/>
                    <a:pt x="26558" y="2684"/>
                    <a:pt x="26631" y="2607"/>
                  </a:cubicBezTo>
                  <a:cubicBezTo>
                    <a:pt x="26881" y="2341"/>
                    <a:pt x="27128" y="2068"/>
                    <a:pt x="27386" y="1812"/>
                  </a:cubicBezTo>
                  <a:cubicBezTo>
                    <a:pt x="27476" y="1722"/>
                    <a:pt x="27559" y="1625"/>
                    <a:pt x="27696" y="1625"/>
                  </a:cubicBezTo>
                  <a:cubicBezTo>
                    <a:pt x="27697" y="1625"/>
                    <a:pt x="27698" y="1625"/>
                    <a:pt x="27699" y="1625"/>
                  </a:cubicBezTo>
                  <a:close/>
                  <a:moveTo>
                    <a:pt x="4904" y="2707"/>
                  </a:moveTo>
                  <a:cubicBezTo>
                    <a:pt x="4910" y="2707"/>
                    <a:pt x="4917" y="2708"/>
                    <a:pt x="4923" y="2711"/>
                  </a:cubicBezTo>
                  <a:cubicBezTo>
                    <a:pt x="5361" y="2888"/>
                    <a:pt x="5816" y="3050"/>
                    <a:pt x="6237" y="3269"/>
                  </a:cubicBezTo>
                  <a:cubicBezTo>
                    <a:pt x="6311" y="3309"/>
                    <a:pt x="6270" y="3427"/>
                    <a:pt x="6198" y="3427"/>
                  </a:cubicBezTo>
                  <a:cubicBezTo>
                    <a:pt x="6189" y="3427"/>
                    <a:pt x="6181" y="3425"/>
                    <a:pt x="6172" y="3422"/>
                  </a:cubicBezTo>
                  <a:cubicBezTo>
                    <a:pt x="5729" y="3257"/>
                    <a:pt x="5302" y="3029"/>
                    <a:pt x="4877" y="2822"/>
                  </a:cubicBezTo>
                  <a:cubicBezTo>
                    <a:pt x="4821" y="2795"/>
                    <a:pt x="4852" y="2707"/>
                    <a:pt x="4904" y="2707"/>
                  </a:cubicBezTo>
                  <a:close/>
                  <a:moveTo>
                    <a:pt x="36065" y="2527"/>
                  </a:moveTo>
                  <a:cubicBezTo>
                    <a:pt x="36124" y="2527"/>
                    <a:pt x="36169" y="2616"/>
                    <a:pt x="36121" y="2667"/>
                  </a:cubicBezTo>
                  <a:cubicBezTo>
                    <a:pt x="35736" y="3078"/>
                    <a:pt x="35219" y="3321"/>
                    <a:pt x="34676" y="3450"/>
                  </a:cubicBezTo>
                  <a:cubicBezTo>
                    <a:pt x="34670" y="3451"/>
                    <a:pt x="34664" y="3452"/>
                    <a:pt x="34658" y="3452"/>
                  </a:cubicBezTo>
                  <a:cubicBezTo>
                    <a:pt x="34586" y="3452"/>
                    <a:pt x="34561" y="3341"/>
                    <a:pt x="34639" y="3315"/>
                  </a:cubicBezTo>
                  <a:cubicBezTo>
                    <a:pt x="35158" y="3152"/>
                    <a:pt x="35597" y="2868"/>
                    <a:pt x="36024" y="2542"/>
                  </a:cubicBezTo>
                  <a:cubicBezTo>
                    <a:pt x="36038" y="2532"/>
                    <a:pt x="36052" y="2527"/>
                    <a:pt x="36065" y="2527"/>
                  </a:cubicBezTo>
                  <a:close/>
                  <a:moveTo>
                    <a:pt x="50535" y="2936"/>
                  </a:moveTo>
                  <a:cubicBezTo>
                    <a:pt x="50623" y="2936"/>
                    <a:pt x="50712" y="2941"/>
                    <a:pt x="50801" y="2951"/>
                  </a:cubicBezTo>
                  <a:cubicBezTo>
                    <a:pt x="50921" y="2965"/>
                    <a:pt x="50928" y="3138"/>
                    <a:pt x="50801" y="3140"/>
                  </a:cubicBezTo>
                  <a:cubicBezTo>
                    <a:pt x="50275" y="3146"/>
                    <a:pt x="49772" y="3223"/>
                    <a:pt x="49293" y="3452"/>
                  </a:cubicBezTo>
                  <a:cubicBezTo>
                    <a:pt x="49280" y="3458"/>
                    <a:pt x="49267" y="3461"/>
                    <a:pt x="49254" y="3461"/>
                  </a:cubicBezTo>
                  <a:cubicBezTo>
                    <a:pt x="49174" y="3461"/>
                    <a:pt x="49120" y="3347"/>
                    <a:pt x="49206" y="3301"/>
                  </a:cubicBezTo>
                  <a:cubicBezTo>
                    <a:pt x="49621" y="3076"/>
                    <a:pt x="50070" y="2936"/>
                    <a:pt x="50535" y="2936"/>
                  </a:cubicBezTo>
                  <a:close/>
                  <a:moveTo>
                    <a:pt x="19632" y="2977"/>
                  </a:moveTo>
                  <a:cubicBezTo>
                    <a:pt x="19645" y="2977"/>
                    <a:pt x="19658" y="2980"/>
                    <a:pt x="19672" y="2987"/>
                  </a:cubicBezTo>
                  <a:cubicBezTo>
                    <a:pt x="20280" y="3315"/>
                    <a:pt x="20864" y="3387"/>
                    <a:pt x="21515" y="3549"/>
                  </a:cubicBezTo>
                  <a:cubicBezTo>
                    <a:pt x="21614" y="3574"/>
                    <a:pt x="21584" y="3710"/>
                    <a:pt x="21495" y="3717"/>
                  </a:cubicBezTo>
                  <a:cubicBezTo>
                    <a:pt x="21449" y="3720"/>
                    <a:pt x="21402" y="3722"/>
                    <a:pt x="21356" y="3722"/>
                  </a:cubicBezTo>
                  <a:cubicBezTo>
                    <a:pt x="20744" y="3722"/>
                    <a:pt x="20098" y="3431"/>
                    <a:pt x="19587" y="3132"/>
                  </a:cubicBezTo>
                  <a:cubicBezTo>
                    <a:pt x="19506" y="3088"/>
                    <a:pt x="19557" y="2977"/>
                    <a:pt x="19632" y="2977"/>
                  </a:cubicBezTo>
                  <a:close/>
                  <a:moveTo>
                    <a:pt x="30648" y="3420"/>
                  </a:moveTo>
                  <a:cubicBezTo>
                    <a:pt x="30656" y="3420"/>
                    <a:pt x="30665" y="3422"/>
                    <a:pt x="30674" y="3426"/>
                  </a:cubicBezTo>
                  <a:cubicBezTo>
                    <a:pt x="31125" y="3617"/>
                    <a:pt x="31587" y="3697"/>
                    <a:pt x="32074" y="3705"/>
                  </a:cubicBezTo>
                  <a:cubicBezTo>
                    <a:pt x="32159" y="3708"/>
                    <a:pt x="32159" y="3838"/>
                    <a:pt x="32074" y="3840"/>
                  </a:cubicBezTo>
                  <a:cubicBezTo>
                    <a:pt x="32040" y="3841"/>
                    <a:pt x="32006" y="3842"/>
                    <a:pt x="31972" y="3842"/>
                  </a:cubicBezTo>
                  <a:cubicBezTo>
                    <a:pt x="31500" y="3842"/>
                    <a:pt x="31043" y="3724"/>
                    <a:pt x="30614" y="3530"/>
                  </a:cubicBezTo>
                  <a:cubicBezTo>
                    <a:pt x="30552" y="3502"/>
                    <a:pt x="30591" y="3420"/>
                    <a:pt x="30648" y="3420"/>
                  </a:cubicBezTo>
                  <a:close/>
                  <a:moveTo>
                    <a:pt x="24785" y="3402"/>
                  </a:moveTo>
                  <a:cubicBezTo>
                    <a:pt x="24857" y="3402"/>
                    <a:pt x="24913" y="3491"/>
                    <a:pt x="24849" y="3551"/>
                  </a:cubicBezTo>
                  <a:cubicBezTo>
                    <a:pt x="24598" y="3788"/>
                    <a:pt x="24247" y="3887"/>
                    <a:pt x="23901" y="3887"/>
                  </a:cubicBezTo>
                  <a:cubicBezTo>
                    <a:pt x="23756" y="3887"/>
                    <a:pt x="23611" y="3869"/>
                    <a:pt x="23475" y="3838"/>
                  </a:cubicBezTo>
                  <a:cubicBezTo>
                    <a:pt x="23376" y="3813"/>
                    <a:pt x="23410" y="3673"/>
                    <a:pt x="23501" y="3673"/>
                  </a:cubicBezTo>
                  <a:cubicBezTo>
                    <a:pt x="23507" y="3673"/>
                    <a:pt x="23513" y="3674"/>
                    <a:pt x="23519" y="3675"/>
                  </a:cubicBezTo>
                  <a:cubicBezTo>
                    <a:pt x="23611" y="3692"/>
                    <a:pt x="23698" y="3699"/>
                    <a:pt x="23783" y="3699"/>
                  </a:cubicBezTo>
                  <a:cubicBezTo>
                    <a:pt x="24125" y="3699"/>
                    <a:pt x="24421" y="3575"/>
                    <a:pt x="24743" y="3412"/>
                  </a:cubicBezTo>
                  <a:cubicBezTo>
                    <a:pt x="24757" y="3405"/>
                    <a:pt x="24771" y="3402"/>
                    <a:pt x="24785" y="3402"/>
                  </a:cubicBezTo>
                  <a:close/>
                  <a:moveTo>
                    <a:pt x="52518" y="3100"/>
                  </a:moveTo>
                  <a:cubicBezTo>
                    <a:pt x="52518" y="3100"/>
                    <a:pt x="52519" y="3100"/>
                    <a:pt x="52520" y="3100"/>
                  </a:cubicBezTo>
                  <a:cubicBezTo>
                    <a:pt x="53073" y="3126"/>
                    <a:pt x="53581" y="3488"/>
                    <a:pt x="53711" y="4038"/>
                  </a:cubicBezTo>
                  <a:cubicBezTo>
                    <a:pt x="53729" y="4112"/>
                    <a:pt x="53673" y="4158"/>
                    <a:pt x="53617" y="4158"/>
                  </a:cubicBezTo>
                  <a:cubicBezTo>
                    <a:pt x="53579" y="4158"/>
                    <a:pt x="53541" y="4138"/>
                    <a:pt x="53524" y="4091"/>
                  </a:cubicBezTo>
                  <a:cubicBezTo>
                    <a:pt x="53357" y="3639"/>
                    <a:pt x="52985" y="3295"/>
                    <a:pt x="52503" y="3228"/>
                  </a:cubicBezTo>
                  <a:cubicBezTo>
                    <a:pt x="52432" y="3216"/>
                    <a:pt x="52450" y="3100"/>
                    <a:pt x="52518" y="3100"/>
                  </a:cubicBezTo>
                  <a:close/>
                  <a:moveTo>
                    <a:pt x="3057" y="2868"/>
                  </a:moveTo>
                  <a:cubicBezTo>
                    <a:pt x="3135" y="2868"/>
                    <a:pt x="3190" y="2984"/>
                    <a:pt x="3104" y="3022"/>
                  </a:cubicBezTo>
                  <a:cubicBezTo>
                    <a:pt x="2621" y="3241"/>
                    <a:pt x="2256" y="3641"/>
                    <a:pt x="2247" y="4195"/>
                  </a:cubicBezTo>
                  <a:cubicBezTo>
                    <a:pt x="2247" y="4233"/>
                    <a:pt x="2220" y="4252"/>
                    <a:pt x="2192" y="4252"/>
                  </a:cubicBezTo>
                  <a:cubicBezTo>
                    <a:pt x="2163" y="4252"/>
                    <a:pt x="2134" y="4233"/>
                    <a:pt x="2132" y="4195"/>
                  </a:cubicBezTo>
                  <a:cubicBezTo>
                    <a:pt x="2081" y="3615"/>
                    <a:pt x="2446" y="2990"/>
                    <a:pt x="3041" y="2870"/>
                  </a:cubicBezTo>
                  <a:cubicBezTo>
                    <a:pt x="3047" y="2869"/>
                    <a:pt x="3052" y="2868"/>
                    <a:pt x="3057" y="2868"/>
                  </a:cubicBezTo>
                  <a:close/>
                  <a:moveTo>
                    <a:pt x="44259" y="2522"/>
                  </a:moveTo>
                  <a:cubicBezTo>
                    <a:pt x="44297" y="2522"/>
                    <a:pt x="44335" y="2541"/>
                    <a:pt x="44353" y="2583"/>
                  </a:cubicBezTo>
                  <a:cubicBezTo>
                    <a:pt x="44627" y="3246"/>
                    <a:pt x="44945" y="3925"/>
                    <a:pt x="45132" y="4617"/>
                  </a:cubicBezTo>
                  <a:cubicBezTo>
                    <a:pt x="45156" y="4701"/>
                    <a:pt x="45080" y="4768"/>
                    <a:pt x="45008" y="4768"/>
                  </a:cubicBezTo>
                  <a:cubicBezTo>
                    <a:pt x="44972" y="4768"/>
                    <a:pt x="44936" y="4750"/>
                    <a:pt x="44916" y="4708"/>
                  </a:cubicBezTo>
                  <a:cubicBezTo>
                    <a:pt x="44604" y="4052"/>
                    <a:pt x="44399" y="3323"/>
                    <a:pt x="44174" y="2635"/>
                  </a:cubicBezTo>
                  <a:cubicBezTo>
                    <a:pt x="44151" y="2564"/>
                    <a:pt x="44204" y="2522"/>
                    <a:pt x="44259" y="2522"/>
                  </a:cubicBezTo>
                  <a:close/>
                  <a:moveTo>
                    <a:pt x="11190" y="3553"/>
                  </a:moveTo>
                  <a:cubicBezTo>
                    <a:pt x="11232" y="3553"/>
                    <a:pt x="11278" y="3593"/>
                    <a:pt x="11266" y="3641"/>
                  </a:cubicBezTo>
                  <a:cubicBezTo>
                    <a:pt x="11174" y="4017"/>
                    <a:pt x="11095" y="4375"/>
                    <a:pt x="11107" y="4768"/>
                  </a:cubicBezTo>
                  <a:cubicBezTo>
                    <a:pt x="11107" y="4796"/>
                    <a:pt x="11081" y="4812"/>
                    <a:pt x="11057" y="4812"/>
                  </a:cubicBezTo>
                  <a:cubicBezTo>
                    <a:pt x="11038" y="4812"/>
                    <a:pt x="11020" y="4802"/>
                    <a:pt x="11017" y="4780"/>
                  </a:cubicBezTo>
                  <a:cubicBezTo>
                    <a:pt x="10963" y="4380"/>
                    <a:pt x="10979" y="3961"/>
                    <a:pt x="11139" y="3588"/>
                  </a:cubicBezTo>
                  <a:cubicBezTo>
                    <a:pt x="11149" y="3563"/>
                    <a:pt x="11169" y="3553"/>
                    <a:pt x="11190" y="3553"/>
                  </a:cubicBezTo>
                  <a:close/>
                  <a:moveTo>
                    <a:pt x="47511" y="4101"/>
                  </a:moveTo>
                  <a:cubicBezTo>
                    <a:pt x="47593" y="4101"/>
                    <a:pt x="47642" y="4214"/>
                    <a:pt x="47557" y="4271"/>
                  </a:cubicBezTo>
                  <a:cubicBezTo>
                    <a:pt x="47150" y="4546"/>
                    <a:pt x="46715" y="4772"/>
                    <a:pt x="46283" y="5007"/>
                  </a:cubicBezTo>
                  <a:cubicBezTo>
                    <a:pt x="46269" y="5015"/>
                    <a:pt x="46255" y="5018"/>
                    <a:pt x="46242" y="5018"/>
                  </a:cubicBezTo>
                  <a:cubicBezTo>
                    <a:pt x="46168" y="5018"/>
                    <a:pt x="46123" y="4911"/>
                    <a:pt x="46200" y="4862"/>
                  </a:cubicBezTo>
                  <a:cubicBezTo>
                    <a:pt x="46615" y="4601"/>
                    <a:pt x="47023" y="4331"/>
                    <a:pt x="47465" y="4112"/>
                  </a:cubicBezTo>
                  <a:cubicBezTo>
                    <a:pt x="47481" y="4104"/>
                    <a:pt x="47496" y="4101"/>
                    <a:pt x="47511" y="4101"/>
                  </a:cubicBezTo>
                  <a:close/>
                  <a:moveTo>
                    <a:pt x="7740" y="3897"/>
                  </a:moveTo>
                  <a:cubicBezTo>
                    <a:pt x="7748" y="3897"/>
                    <a:pt x="7755" y="3899"/>
                    <a:pt x="7763" y="3902"/>
                  </a:cubicBezTo>
                  <a:cubicBezTo>
                    <a:pt x="8495" y="4200"/>
                    <a:pt x="9234" y="4645"/>
                    <a:pt x="9705" y="5295"/>
                  </a:cubicBezTo>
                  <a:cubicBezTo>
                    <a:pt x="9752" y="5357"/>
                    <a:pt x="9688" y="5424"/>
                    <a:pt x="9624" y="5424"/>
                  </a:cubicBezTo>
                  <a:cubicBezTo>
                    <a:pt x="9604" y="5424"/>
                    <a:pt x="9583" y="5417"/>
                    <a:pt x="9566" y="5400"/>
                  </a:cubicBezTo>
                  <a:cubicBezTo>
                    <a:pt x="8989" y="4856"/>
                    <a:pt x="8440" y="4363"/>
                    <a:pt x="7709" y="4029"/>
                  </a:cubicBezTo>
                  <a:cubicBezTo>
                    <a:pt x="7645" y="4000"/>
                    <a:pt x="7680" y="3897"/>
                    <a:pt x="7740" y="3897"/>
                  </a:cubicBezTo>
                  <a:close/>
                  <a:moveTo>
                    <a:pt x="53662" y="5837"/>
                  </a:moveTo>
                  <a:cubicBezTo>
                    <a:pt x="53698" y="5837"/>
                    <a:pt x="53735" y="5861"/>
                    <a:pt x="53739" y="5911"/>
                  </a:cubicBezTo>
                  <a:cubicBezTo>
                    <a:pt x="53773" y="6386"/>
                    <a:pt x="53796" y="6864"/>
                    <a:pt x="53763" y="7339"/>
                  </a:cubicBezTo>
                  <a:cubicBezTo>
                    <a:pt x="53759" y="7407"/>
                    <a:pt x="53710" y="7440"/>
                    <a:pt x="53661" y="7440"/>
                  </a:cubicBezTo>
                  <a:cubicBezTo>
                    <a:pt x="53612" y="7440"/>
                    <a:pt x="53563" y="7407"/>
                    <a:pt x="53558" y="7339"/>
                  </a:cubicBezTo>
                  <a:cubicBezTo>
                    <a:pt x="53526" y="6864"/>
                    <a:pt x="53549" y="6386"/>
                    <a:pt x="53584" y="5911"/>
                  </a:cubicBezTo>
                  <a:cubicBezTo>
                    <a:pt x="53588" y="5861"/>
                    <a:pt x="53625" y="5837"/>
                    <a:pt x="53662" y="5837"/>
                  </a:cubicBezTo>
                  <a:close/>
                  <a:moveTo>
                    <a:pt x="2188" y="5842"/>
                  </a:moveTo>
                  <a:cubicBezTo>
                    <a:pt x="2223" y="5842"/>
                    <a:pt x="2260" y="5868"/>
                    <a:pt x="2265" y="5910"/>
                  </a:cubicBezTo>
                  <a:cubicBezTo>
                    <a:pt x="2291" y="6156"/>
                    <a:pt x="2263" y="6403"/>
                    <a:pt x="2279" y="6647"/>
                  </a:cubicBezTo>
                  <a:cubicBezTo>
                    <a:pt x="2297" y="6924"/>
                    <a:pt x="2344" y="7194"/>
                    <a:pt x="2411" y="7462"/>
                  </a:cubicBezTo>
                  <a:cubicBezTo>
                    <a:pt x="2424" y="7516"/>
                    <a:pt x="2381" y="7551"/>
                    <a:pt x="2339" y="7551"/>
                  </a:cubicBezTo>
                  <a:cubicBezTo>
                    <a:pt x="2312" y="7551"/>
                    <a:pt x="2285" y="7536"/>
                    <a:pt x="2275" y="7502"/>
                  </a:cubicBezTo>
                  <a:cubicBezTo>
                    <a:pt x="2134" y="7013"/>
                    <a:pt x="1995" y="6395"/>
                    <a:pt x="2127" y="5892"/>
                  </a:cubicBezTo>
                  <a:cubicBezTo>
                    <a:pt x="2136" y="5857"/>
                    <a:pt x="2161" y="5842"/>
                    <a:pt x="2188" y="5842"/>
                  </a:cubicBezTo>
                  <a:close/>
                  <a:moveTo>
                    <a:pt x="53603" y="8816"/>
                  </a:moveTo>
                  <a:cubicBezTo>
                    <a:pt x="53651" y="8816"/>
                    <a:pt x="53698" y="8846"/>
                    <a:pt x="53692" y="8901"/>
                  </a:cubicBezTo>
                  <a:cubicBezTo>
                    <a:pt x="53650" y="9261"/>
                    <a:pt x="53648" y="9612"/>
                    <a:pt x="53727" y="9967"/>
                  </a:cubicBezTo>
                  <a:cubicBezTo>
                    <a:pt x="53798" y="10286"/>
                    <a:pt x="53955" y="10570"/>
                    <a:pt x="54053" y="10880"/>
                  </a:cubicBezTo>
                  <a:cubicBezTo>
                    <a:pt x="54073" y="10943"/>
                    <a:pt x="54016" y="10994"/>
                    <a:pt x="53960" y="10994"/>
                  </a:cubicBezTo>
                  <a:cubicBezTo>
                    <a:pt x="53939" y="10994"/>
                    <a:pt x="53917" y="10987"/>
                    <a:pt x="53900" y="10969"/>
                  </a:cubicBezTo>
                  <a:cubicBezTo>
                    <a:pt x="53401" y="10452"/>
                    <a:pt x="53353" y="9540"/>
                    <a:pt x="53516" y="8878"/>
                  </a:cubicBezTo>
                  <a:cubicBezTo>
                    <a:pt x="53527" y="8835"/>
                    <a:pt x="53565" y="8816"/>
                    <a:pt x="53603" y="8816"/>
                  </a:cubicBezTo>
                  <a:close/>
                  <a:moveTo>
                    <a:pt x="2488" y="9420"/>
                  </a:moveTo>
                  <a:cubicBezTo>
                    <a:pt x="2522" y="9420"/>
                    <a:pt x="2559" y="9447"/>
                    <a:pt x="2563" y="9488"/>
                  </a:cubicBezTo>
                  <a:cubicBezTo>
                    <a:pt x="2631" y="10076"/>
                    <a:pt x="2367" y="10715"/>
                    <a:pt x="2099" y="11230"/>
                  </a:cubicBezTo>
                  <a:cubicBezTo>
                    <a:pt x="2086" y="11255"/>
                    <a:pt x="2066" y="11266"/>
                    <a:pt x="2046" y="11266"/>
                  </a:cubicBezTo>
                  <a:cubicBezTo>
                    <a:pt x="2001" y="11266"/>
                    <a:pt x="1954" y="11215"/>
                    <a:pt x="1979" y="11162"/>
                  </a:cubicBezTo>
                  <a:cubicBezTo>
                    <a:pt x="2242" y="10603"/>
                    <a:pt x="2289" y="10055"/>
                    <a:pt x="2429" y="9469"/>
                  </a:cubicBezTo>
                  <a:cubicBezTo>
                    <a:pt x="2438" y="9434"/>
                    <a:pt x="2462" y="9420"/>
                    <a:pt x="2488" y="9420"/>
                  </a:cubicBezTo>
                  <a:close/>
                  <a:moveTo>
                    <a:pt x="1751" y="12397"/>
                  </a:moveTo>
                  <a:cubicBezTo>
                    <a:pt x="1760" y="12397"/>
                    <a:pt x="1769" y="12398"/>
                    <a:pt x="1778" y="12401"/>
                  </a:cubicBezTo>
                  <a:cubicBezTo>
                    <a:pt x="2021" y="12473"/>
                    <a:pt x="2187" y="12697"/>
                    <a:pt x="2331" y="12892"/>
                  </a:cubicBezTo>
                  <a:cubicBezTo>
                    <a:pt x="2492" y="13112"/>
                    <a:pt x="2617" y="13350"/>
                    <a:pt x="2705" y="13606"/>
                  </a:cubicBezTo>
                  <a:cubicBezTo>
                    <a:pt x="2721" y="13656"/>
                    <a:pt x="2677" y="13694"/>
                    <a:pt x="2635" y="13694"/>
                  </a:cubicBezTo>
                  <a:cubicBezTo>
                    <a:pt x="2612" y="13694"/>
                    <a:pt x="2590" y="13683"/>
                    <a:pt x="2577" y="13659"/>
                  </a:cubicBezTo>
                  <a:cubicBezTo>
                    <a:pt x="2460" y="13433"/>
                    <a:pt x="2321" y="13220"/>
                    <a:pt x="2144" y="13036"/>
                  </a:cubicBezTo>
                  <a:cubicBezTo>
                    <a:pt x="1989" y="12870"/>
                    <a:pt x="1780" y="12757"/>
                    <a:pt x="1649" y="12568"/>
                  </a:cubicBezTo>
                  <a:cubicBezTo>
                    <a:pt x="1597" y="12495"/>
                    <a:pt x="1671" y="12397"/>
                    <a:pt x="1751" y="12397"/>
                  </a:cubicBezTo>
                  <a:close/>
                  <a:moveTo>
                    <a:pt x="54052" y="12250"/>
                  </a:moveTo>
                  <a:cubicBezTo>
                    <a:pt x="54103" y="12250"/>
                    <a:pt x="54154" y="12307"/>
                    <a:pt x="54126" y="12369"/>
                  </a:cubicBezTo>
                  <a:cubicBezTo>
                    <a:pt x="53914" y="12854"/>
                    <a:pt x="53717" y="13361"/>
                    <a:pt x="53445" y="13816"/>
                  </a:cubicBezTo>
                  <a:cubicBezTo>
                    <a:pt x="53423" y="13852"/>
                    <a:pt x="53387" y="13868"/>
                    <a:pt x="53350" y="13868"/>
                  </a:cubicBezTo>
                  <a:cubicBezTo>
                    <a:pt x="53279" y="13868"/>
                    <a:pt x="53207" y="13810"/>
                    <a:pt x="53240" y="13731"/>
                  </a:cubicBezTo>
                  <a:cubicBezTo>
                    <a:pt x="53440" y="13230"/>
                    <a:pt x="53729" y="12761"/>
                    <a:pt x="53992" y="12290"/>
                  </a:cubicBezTo>
                  <a:cubicBezTo>
                    <a:pt x="54007" y="12262"/>
                    <a:pt x="54030" y="12250"/>
                    <a:pt x="54052" y="12250"/>
                  </a:cubicBezTo>
                  <a:close/>
                  <a:moveTo>
                    <a:pt x="53385" y="15081"/>
                  </a:moveTo>
                  <a:cubicBezTo>
                    <a:pt x="53425" y="15081"/>
                    <a:pt x="53463" y="15099"/>
                    <a:pt x="53482" y="15142"/>
                  </a:cubicBezTo>
                  <a:cubicBezTo>
                    <a:pt x="53595" y="15385"/>
                    <a:pt x="53685" y="15636"/>
                    <a:pt x="53777" y="15888"/>
                  </a:cubicBezTo>
                  <a:cubicBezTo>
                    <a:pt x="53810" y="15972"/>
                    <a:pt x="53726" y="16040"/>
                    <a:pt x="53650" y="16040"/>
                  </a:cubicBezTo>
                  <a:cubicBezTo>
                    <a:pt x="53611" y="16040"/>
                    <a:pt x="53574" y="16022"/>
                    <a:pt x="53556" y="15980"/>
                  </a:cubicBezTo>
                  <a:cubicBezTo>
                    <a:pt x="53452" y="15735"/>
                    <a:pt x="53341" y="15490"/>
                    <a:pt x="53256" y="15236"/>
                  </a:cubicBezTo>
                  <a:cubicBezTo>
                    <a:pt x="53225" y="15149"/>
                    <a:pt x="53309" y="15081"/>
                    <a:pt x="53385" y="15081"/>
                  </a:cubicBezTo>
                  <a:close/>
                  <a:moveTo>
                    <a:pt x="2919" y="14835"/>
                  </a:moveTo>
                  <a:cubicBezTo>
                    <a:pt x="2962" y="14835"/>
                    <a:pt x="3007" y="14866"/>
                    <a:pt x="3011" y="14920"/>
                  </a:cubicBezTo>
                  <a:cubicBezTo>
                    <a:pt x="3055" y="15612"/>
                    <a:pt x="2677" y="16319"/>
                    <a:pt x="2259" y="16843"/>
                  </a:cubicBezTo>
                  <a:cubicBezTo>
                    <a:pt x="2240" y="16867"/>
                    <a:pt x="2215" y="16877"/>
                    <a:pt x="2189" y="16877"/>
                  </a:cubicBezTo>
                  <a:cubicBezTo>
                    <a:pt x="2113" y="16877"/>
                    <a:pt x="2033" y="16787"/>
                    <a:pt x="2088" y="16714"/>
                  </a:cubicBezTo>
                  <a:cubicBezTo>
                    <a:pt x="2518" y="16153"/>
                    <a:pt x="2661" y="15560"/>
                    <a:pt x="2840" y="14896"/>
                  </a:cubicBezTo>
                  <a:cubicBezTo>
                    <a:pt x="2852" y="14854"/>
                    <a:pt x="2885" y="14835"/>
                    <a:pt x="2919" y="14835"/>
                  </a:cubicBezTo>
                  <a:close/>
                  <a:moveTo>
                    <a:pt x="54070" y="16968"/>
                  </a:moveTo>
                  <a:cubicBezTo>
                    <a:pt x="54101" y="16968"/>
                    <a:pt x="54131" y="16984"/>
                    <a:pt x="54151" y="17021"/>
                  </a:cubicBezTo>
                  <a:cubicBezTo>
                    <a:pt x="54413" y="17511"/>
                    <a:pt x="54375" y="18155"/>
                    <a:pt x="54228" y="18674"/>
                  </a:cubicBezTo>
                  <a:cubicBezTo>
                    <a:pt x="54214" y="18723"/>
                    <a:pt x="54177" y="18744"/>
                    <a:pt x="54139" y="18744"/>
                  </a:cubicBezTo>
                  <a:cubicBezTo>
                    <a:pt x="54081" y="18744"/>
                    <a:pt x="54022" y="18695"/>
                    <a:pt x="54038" y="18622"/>
                  </a:cubicBezTo>
                  <a:cubicBezTo>
                    <a:pt x="54158" y="18081"/>
                    <a:pt x="54063" y="17631"/>
                    <a:pt x="53962" y="17099"/>
                  </a:cubicBezTo>
                  <a:cubicBezTo>
                    <a:pt x="53948" y="17028"/>
                    <a:pt x="54010" y="16968"/>
                    <a:pt x="54070" y="16968"/>
                  </a:cubicBezTo>
                  <a:close/>
                  <a:moveTo>
                    <a:pt x="2063" y="18835"/>
                  </a:moveTo>
                  <a:cubicBezTo>
                    <a:pt x="2120" y="18835"/>
                    <a:pt x="2179" y="18887"/>
                    <a:pt x="2162" y="18954"/>
                  </a:cubicBezTo>
                  <a:cubicBezTo>
                    <a:pt x="2027" y="19475"/>
                    <a:pt x="1963" y="19952"/>
                    <a:pt x="2106" y="20480"/>
                  </a:cubicBezTo>
                  <a:cubicBezTo>
                    <a:pt x="2124" y="20549"/>
                    <a:pt x="2072" y="20592"/>
                    <a:pt x="2019" y="20592"/>
                  </a:cubicBezTo>
                  <a:cubicBezTo>
                    <a:pt x="1983" y="20592"/>
                    <a:pt x="1947" y="20572"/>
                    <a:pt x="1931" y="20528"/>
                  </a:cubicBezTo>
                  <a:cubicBezTo>
                    <a:pt x="1732" y="20002"/>
                    <a:pt x="1709" y="19385"/>
                    <a:pt x="1987" y="18882"/>
                  </a:cubicBezTo>
                  <a:cubicBezTo>
                    <a:pt x="2005" y="18849"/>
                    <a:pt x="2034" y="18835"/>
                    <a:pt x="2063" y="18835"/>
                  </a:cubicBezTo>
                  <a:close/>
                  <a:moveTo>
                    <a:pt x="54203" y="19960"/>
                  </a:moveTo>
                  <a:cubicBezTo>
                    <a:pt x="54255" y="19960"/>
                    <a:pt x="54306" y="19994"/>
                    <a:pt x="54302" y="20060"/>
                  </a:cubicBezTo>
                  <a:cubicBezTo>
                    <a:pt x="54283" y="20457"/>
                    <a:pt x="54174" y="20856"/>
                    <a:pt x="54091" y="21244"/>
                  </a:cubicBezTo>
                  <a:cubicBezTo>
                    <a:pt x="54079" y="21297"/>
                    <a:pt x="54043" y="21320"/>
                    <a:pt x="54004" y="21320"/>
                  </a:cubicBezTo>
                  <a:cubicBezTo>
                    <a:pt x="53944" y="21320"/>
                    <a:pt x="53879" y="21267"/>
                    <a:pt x="53890" y="21189"/>
                  </a:cubicBezTo>
                  <a:cubicBezTo>
                    <a:pt x="53946" y="20805"/>
                    <a:pt x="53981" y="20401"/>
                    <a:pt x="54101" y="20032"/>
                  </a:cubicBezTo>
                  <a:cubicBezTo>
                    <a:pt x="54116" y="19983"/>
                    <a:pt x="54160" y="19960"/>
                    <a:pt x="54203" y="19960"/>
                  </a:cubicBezTo>
                  <a:close/>
                  <a:moveTo>
                    <a:pt x="46780" y="20427"/>
                  </a:moveTo>
                  <a:cubicBezTo>
                    <a:pt x="46797" y="20427"/>
                    <a:pt x="46814" y="20431"/>
                    <a:pt x="46832" y="20441"/>
                  </a:cubicBezTo>
                  <a:cubicBezTo>
                    <a:pt x="47416" y="20750"/>
                    <a:pt x="48007" y="21050"/>
                    <a:pt x="48576" y="21390"/>
                  </a:cubicBezTo>
                  <a:cubicBezTo>
                    <a:pt x="48668" y="21445"/>
                    <a:pt x="48612" y="21569"/>
                    <a:pt x="48522" y="21569"/>
                  </a:cubicBezTo>
                  <a:cubicBezTo>
                    <a:pt x="48508" y="21569"/>
                    <a:pt x="48492" y="21566"/>
                    <a:pt x="48476" y="21558"/>
                  </a:cubicBezTo>
                  <a:cubicBezTo>
                    <a:pt x="47880" y="21270"/>
                    <a:pt x="47305" y="20942"/>
                    <a:pt x="46726" y="20624"/>
                  </a:cubicBezTo>
                  <a:cubicBezTo>
                    <a:pt x="46624" y="20566"/>
                    <a:pt x="46686" y="20427"/>
                    <a:pt x="46780" y="20427"/>
                  </a:cubicBezTo>
                  <a:close/>
                  <a:moveTo>
                    <a:pt x="9774" y="20820"/>
                  </a:moveTo>
                  <a:cubicBezTo>
                    <a:pt x="9853" y="20820"/>
                    <a:pt x="9896" y="20954"/>
                    <a:pt x="9814" y="20995"/>
                  </a:cubicBezTo>
                  <a:cubicBezTo>
                    <a:pt x="9389" y="21212"/>
                    <a:pt x="8966" y="21447"/>
                    <a:pt x="8516" y="21610"/>
                  </a:cubicBezTo>
                  <a:cubicBezTo>
                    <a:pt x="8504" y="21614"/>
                    <a:pt x="8492" y="21616"/>
                    <a:pt x="8481" y="21616"/>
                  </a:cubicBezTo>
                  <a:cubicBezTo>
                    <a:pt x="8386" y="21616"/>
                    <a:pt x="8340" y="21463"/>
                    <a:pt x="8433" y="21411"/>
                  </a:cubicBezTo>
                  <a:cubicBezTo>
                    <a:pt x="8848" y="21175"/>
                    <a:pt x="9303" y="21006"/>
                    <a:pt x="9742" y="20827"/>
                  </a:cubicBezTo>
                  <a:cubicBezTo>
                    <a:pt x="9753" y="20822"/>
                    <a:pt x="9764" y="20820"/>
                    <a:pt x="9774" y="20820"/>
                  </a:cubicBezTo>
                  <a:close/>
                  <a:moveTo>
                    <a:pt x="45059" y="20948"/>
                  </a:moveTo>
                  <a:cubicBezTo>
                    <a:pt x="45124" y="20948"/>
                    <a:pt x="45194" y="21019"/>
                    <a:pt x="45184" y="21095"/>
                  </a:cubicBezTo>
                  <a:cubicBezTo>
                    <a:pt x="45112" y="21598"/>
                    <a:pt x="44796" y="22075"/>
                    <a:pt x="44468" y="22451"/>
                  </a:cubicBezTo>
                  <a:cubicBezTo>
                    <a:pt x="44442" y="22482"/>
                    <a:pt x="44412" y="22495"/>
                    <a:pt x="44383" y="22495"/>
                  </a:cubicBezTo>
                  <a:cubicBezTo>
                    <a:pt x="44290" y="22495"/>
                    <a:pt x="44207" y="22366"/>
                    <a:pt x="44287" y="22270"/>
                  </a:cubicBezTo>
                  <a:cubicBezTo>
                    <a:pt x="44609" y="21884"/>
                    <a:pt x="44778" y="21459"/>
                    <a:pt x="44979" y="21006"/>
                  </a:cubicBezTo>
                  <a:cubicBezTo>
                    <a:pt x="44998" y="20965"/>
                    <a:pt x="45028" y="20948"/>
                    <a:pt x="45059" y="20948"/>
                  </a:cubicBezTo>
                  <a:close/>
                  <a:moveTo>
                    <a:pt x="6770" y="21969"/>
                  </a:moveTo>
                  <a:cubicBezTo>
                    <a:pt x="6841" y="21969"/>
                    <a:pt x="6896" y="22075"/>
                    <a:pt x="6838" y="22135"/>
                  </a:cubicBezTo>
                  <a:cubicBezTo>
                    <a:pt x="6608" y="22375"/>
                    <a:pt x="6298" y="22521"/>
                    <a:pt x="5978" y="22521"/>
                  </a:cubicBezTo>
                  <a:cubicBezTo>
                    <a:pt x="5842" y="22521"/>
                    <a:pt x="5704" y="22494"/>
                    <a:pt x="5570" y="22438"/>
                  </a:cubicBezTo>
                  <a:cubicBezTo>
                    <a:pt x="5469" y="22395"/>
                    <a:pt x="5516" y="22222"/>
                    <a:pt x="5618" y="22222"/>
                  </a:cubicBezTo>
                  <a:cubicBezTo>
                    <a:pt x="5621" y="22222"/>
                    <a:pt x="5624" y="22222"/>
                    <a:pt x="5627" y="22223"/>
                  </a:cubicBezTo>
                  <a:cubicBezTo>
                    <a:pt x="5711" y="22231"/>
                    <a:pt x="5795" y="22236"/>
                    <a:pt x="5877" y="22236"/>
                  </a:cubicBezTo>
                  <a:cubicBezTo>
                    <a:pt x="6177" y="22236"/>
                    <a:pt x="6465" y="22172"/>
                    <a:pt x="6721" y="21986"/>
                  </a:cubicBezTo>
                  <a:cubicBezTo>
                    <a:pt x="6738" y="21974"/>
                    <a:pt x="6754" y="21969"/>
                    <a:pt x="6770" y="21969"/>
                  </a:cubicBezTo>
                  <a:close/>
                  <a:moveTo>
                    <a:pt x="2651" y="21804"/>
                  </a:moveTo>
                  <a:cubicBezTo>
                    <a:pt x="2688" y="21804"/>
                    <a:pt x="2725" y="21820"/>
                    <a:pt x="2746" y="21856"/>
                  </a:cubicBezTo>
                  <a:cubicBezTo>
                    <a:pt x="2930" y="22173"/>
                    <a:pt x="3282" y="22389"/>
                    <a:pt x="3642" y="22389"/>
                  </a:cubicBezTo>
                  <a:cubicBezTo>
                    <a:pt x="3770" y="22389"/>
                    <a:pt x="3900" y="22362"/>
                    <a:pt x="4023" y="22302"/>
                  </a:cubicBezTo>
                  <a:cubicBezTo>
                    <a:pt x="4036" y="22295"/>
                    <a:pt x="4049" y="22292"/>
                    <a:pt x="4061" y="22292"/>
                  </a:cubicBezTo>
                  <a:cubicBezTo>
                    <a:pt x="4131" y="22292"/>
                    <a:pt x="4176" y="22393"/>
                    <a:pt x="4101" y="22438"/>
                  </a:cubicBezTo>
                  <a:cubicBezTo>
                    <a:pt x="3922" y="22542"/>
                    <a:pt x="3723" y="22593"/>
                    <a:pt x="3528" y="22593"/>
                  </a:cubicBezTo>
                  <a:cubicBezTo>
                    <a:pt x="3111" y="22593"/>
                    <a:pt x="2709" y="22363"/>
                    <a:pt x="2540" y="21942"/>
                  </a:cubicBezTo>
                  <a:cubicBezTo>
                    <a:pt x="2507" y="21862"/>
                    <a:pt x="2579" y="21804"/>
                    <a:pt x="2651" y="21804"/>
                  </a:cubicBezTo>
                  <a:close/>
                  <a:moveTo>
                    <a:pt x="49795" y="21982"/>
                  </a:moveTo>
                  <a:cubicBezTo>
                    <a:pt x="49803" y="21982"/>
                    <a:pt x="49813" y="21984"/>
                    <a:pt x="49822" y="21988"/>
                  </a:cubicBezTo>
                  <a:cubicBezTo>
                    <a:pt x="50512" y="22278"/>
                    <a:pt x="51200" y="22384"/>
                    <a:pt x="51946" y="22405"/>
                  </a:cubicBezTo>
                  <a:cubicBezTo>
                    <a:pt x="52069" y="22410"/>
                    <a:pt x="52061" y="22579"/>
                    <a:pt x="51946" y="22592"/>
                  </a:cubicBezTo>
                  <a:cubicBezTo>
                    <a:pt x="51827" y="22606"/>
                    <a:pt x="51708" y="22612"/>
                    <a:pt x="51590" y="22612"/>
                  </a:cubicBezTo>
                  <a:cubicBezTo>
                    <a:pt x="50953" y="22612"/>
                    <a:pt x="50324" y="22430"/>
                    <a:pt x="49760" y="22137"/>
                  </a:cubicBezTo>
                  <a:cubicBezTo>
                    <a:pt x="49686" y="22100"/>
                    <a:pt x="49725" y="21982"/>
                    <a:pt x="49795" y="21982"/>
                  </a:cubicBezTo>
                  <a:close/>
                  <a:moveTo>
                    <a:pt x="10876" y="21849"/>
                  </a:moveTo>
                  <a:cubicBezTo>
                    <a:pt x="10913" y="21849"/>
                    <a:pt x="10952" y="21868"/>
                    <a:pt x="10970" y="21912"/>
                  </a:cubicBezTo>
                  <a:cubicBezTo>
                    <a:pt x="11139" y="22332"/>
                    <a:pt x="11300" y="22752"/>
                    <a:pt x="11435" y="23186"/>
                  </a:cubicBezTo>
                  <a:cubicBezTo>
                    <a:pt x="11456" y="23258"/>
                    <a:pt x="11403" y="23300"/>
                    <a:pt x="11346" y="23300"/>
                  </a:cubicBezTo>
                  <a:cubicBezTo>
                    <a:pt x="11308" y="23300"/>
                    <a:pt x="11268" y="23281"/>
                    <a:pt x="11250" y="23237"/>
                  </a:cubicBezTo>
                  <a:cubicBezTo>
                    <a:pt x="11075" y="22817"/>
                    <a:pt x="10931" y="22392"/>
                    <a:pt x="10790" y="21960"/>
                  </a:cubicBezTo>
                  <a:cubicBezTo>
                    <a:pt x="10768" y="21891"/>
                    <a:pt x="10821" y="21849"/>
                    <a:pt x="10876" y="21849"/>
                  </a:cubicBezTo>
                  <a:close/>
                  <a:moveTo>
                    <a:pt x="24491" y="22821"/>
                  </a:moveTo>
                  <a:cubicBezTo>
                    <a:pt x="24493" y="22821"/>
                    <a:pt x="24494" y="22821"/>
                    <a:pt x="24495" y="22821"/>
                  </a:cubicBezTo>
                  <a:cubicBezTo>
                    <a:pt x="25149" y="22851"/>
                    <a:pt x="25817" y="22964"/>
                    <a:pt x="26396" y="23283"/>
                  </a:cubicBezTo>
                  <a:cubicBezTo>
                    <a:pt x="26469" y="23323"/>
                    <a:pt x="26431" y="23435"/>
                    <a:pt x="26358" y="23435"/>
                  </a:cubicBezTo>
                  <a:cubicBezTo>
                    <a:pt x="26350" y="23435"/>
                    <a:pt x="26342" y="23434"/>
                    <a:pt x="26334" y="23431"/>
                  </a:cubicBezTo>
                  <a:cubicBezTo>
                    <a:pt x="25724" y="23230"/>
                    <a:pt x="25143" y="23048"/>
                    <a:pt x="24495" y="23004"/>
                  </a:cubicBezTo>
                  <a:cubicBezTo>
                    <a:pt x="24381" y="22996"/>
                    <a:pt x="24378" y="22821"/>
                    <a:pt x="24491" y="22821"/>
                  </a:cubicBezTo>
                  <a:close/>
                  <a:moveTo>
                    <a:pt x="32881" y="23095"/>
                  </a:moveTo>
                  <a:cubicBezTo>
                    <a:pt x="33435" y="23095"/>
                    <a:pt x="33987" y="23148"/>
                    <a:pt x="34528" y="23270"/>
                  </a:cubicBezTo>
                  <a:cubicBezTo>
                    <a:pt x="34631" y="23293"/>
                    <a:pt x="34612" y="23464"/>
                    <a:pt x="34515" y="23464"/>
                  </a:cubicBezTo>
                  <a:cubicBezTo>
                    <a:pt x="34511" y="23464"/>
                    <a:pt x="34507" y="23464"/>
                    <a:pt x="34503" y="23463"/>
                  </a:cubicBezTo>
                  <a:cubicBezTo>
                    <a:pt x="33776" y="23369"/>
                    <a:pt x="33060" y="23301"/>
                    <a:pt x="32331" y="23301"/>
                  </a:cubicBezTo>
                  <a:cubicBezTo>
                    <a:pt x="32293" y="23301"/>
                    <a:pt x="32255" y="23301"/>
                    <a:pt x="32217" y="23302"/>
                  </a:cubicBezTo>
                  <a:cubicBezTo>
                    <a:pt x="32216" y="23302"/>
                    <a:pt x="32215" y="23302"/>
                    <a:pt x="32215" y="23302"/>
                  </a:cubicBezTo>
                  <a:cubicBezTo>
                    <a:pt x="32097" y="23302"/>
                    <a:pt x="32100" y="23127"/>
                    <a:pt x="32217" y="23119"/>
                  </a:cubicBezTo>
                  <a:cubicBezTo>
                    <a:pt x="32438" y="23103"/>
                    <a:pt x="32659" y="23095"/>
                    <a:pt x="32881" y="23095"/>
                  </a:cubicBezTo>
                  <a:close/>
                  <a:moveTo>
                    <a:pt x="21932" y="23407"/>
                  </a:moveTo>
                  <a:cubicBezTo>
                    <a:pt x="22016" y="23407"/>
                    <a:pt x="22012" y="23534"/>
                    <a:pt x="21940" y="23562"/>
                  </a:cubicBezTo>
                  <a:cubicBezTo>
                    <a:pt x="21437" y="23752"/>
                    <a:pt x="20882" y="23831"/>
                    <a:pt x="20356" y="23946"/>
                  </a:cubicBezTo>
                  <a:cubicBezTo>
                    <a:pt x="20350" y="23947"/>
                    <a:pt x="20345" y="23948"/>
                    <a:pt x="20340" y="23948"/>
                  </a:cubicBezTo>
                  <a:cubicBezTo>
                    <a:pt x="20273" y="23948"/>
                    <a:pt x="20248" y="23845"/>
                    <a:pt x="20324" y="23823"/>
                  </a:cubicBezTo>
                  <a:cubicBezTo>
                    <a:pt x="20847" y="23674"/>
                    <a:pt x="21379" y="23479"/>
                    <a:pt x="21919" y="23408"/>
                  </a:cubicBezTo>
                  <a:cubicBezTo>
                    <a:pt x="21923" y="23407"/>
                    <a:pt x="21928" y="23407"/>
                    <a:pt x="21932" y="23407"/>
                  </a:cubicBezTo>
                  <a:close/>
                  <a:moveTo>
                    <a:pt x="30078" y="23522"/>
                  </a:moveTo>
                  <a:cubicBezTo>
                    <a:pt x="30172" y="23522"/>
                    <a:pt x="30208" y="23677"/>
                    <a:pt x="30120" y="23715"/>
                  </a:cubicBezTo>
                  <a:cubicBezTo>
                    <a:pt x="29594" y="23948"/>
                    <a:pt x="29024" y="24087"/>
                    <a:pt x="28485" y="24292"/>
                  </a:cubicBezTo>
                  <a:cubicBezTo>
                    <a:pt x="28364" y="24339"/>
                    <a:pt x="28235" y="24418"/>
                    <a:pt x="28105" y="24418"/>
                  </a:cubicBezTo>
                  <a:cubicBezTo>
                    <a:pt x="28088" y="24418"/>
                    <a:pt x="28071" y="24417"/>
                    <a:pt x="28054" y="24414"/>
                  </a:cubicBezTo>
                  <a:cubicBezTo>
                    <a:pt x="27849" y="24380"/>
                    <a:pt x="27483" y="23992"/>
                    <a:pt x="27310" y="23858"/>
                  </a:cubicBezTo>
                  <a:cubicBezTo>
                    <a:pt x="27238" y="23803"/>
                    <a:pt x="27281" y="23690"/>
                    <a:pt x="27353" y="23690"/>
                  </a:cubicBezTo>
                  <a:cubicBezTo>
                    <a:pt x="27368" y="23690"/>
                    <a:pt x="27384" y="23694"/>
                    <a:pt x="27400" y="23706"/>
                  </a:cubicBezTo>
                  <a:cubicBezTo>
                    <a:pt x="27601" y="23841"/>
                    <a:pt x="27869" y="24115"/>
                    <a:pt x="28114" y="24137"/>
                  </a:cubicBezTo>
                  <a:cubicBezTo>
                    <a:pt x="28125" y="24138"/>
                    <a:pt x="28136" y="24139"/>
                    <a:pt x="28148" y="24139"/>
                  </a:cubicBezTo>
                  <a:cubicBezTo>
                    <a:pt x="28324" y="24139"/>
                    <a:pt x="28524" y="24013"/>
                    <a:pt x="28684" y="23950"/>
                  </a:cubicBezTo>
                  <a:cubicBezTo>
                    <a:pt x="29130" y="23772"/>
                    <a:pt x="29591" y="23588"/>
                    <a:pt x="30068" y="23523"/>
                  </a:cubicBezTo>
                  <a:cubicBezTo>
                    <a:pt x="30071" y="23522"/>
                    <a:pt x="30074" y="23522"/>
                    <a:pt x="30078" y="23522"/>
                  </a:cubicBezTo>
                  <a:close/>
                  <a:moveTo>
                    <a:pt x="35926" y="23685"/>
                  </a:moveTo>
                  <a:cubicBezTo>
                    <a:pt x="35929" y="23685"/>
                    <a:pt x="35931" y="23685"/>
                    <a:pt x="35935" y="23685"/>
                  </a:cubicBezTo>
                  <a:cubicBezTo>
                    <a:pt x="36553" y="23733"/>
                    <a:pt x="37190" y="23906"/>
                    <a:pt x="37689" y="24286"/>
                  </a:cubicBezTo>
                  <a:cubicBezTo>
                    <a:pt x="37759" y="24340"/>
                    <a:pt x="37719" y="24442"/>
                    <a:pt x="37646" y="24442"/>
                  </a:cubicBezTo>
                  <a:cubicBezTo>
                    <a:pt x="37633" y="24442"/>
                    <a:pt x="37618" y="24439"/>
                    <a:pt x="37603" y="24431"/>
                  </a:cubicBezTo>
                  <a:cubicBezTo>
                    <a:pt x="37066" y="24137"/>
                    <a:pt x="36551" y="23913"/>
                    <a:pt x="35935" y="23851"/>
                  </a:cubicBezTo>
                  <a:cubicBezTo>
                    <a:pt x="35831" y="23843"/>
                    <a:pt x="35826" y="23685"/>
                    <a:pt x="35926" y="23685"/>
                  </a:cubicBezTo>
                  <a:close/>
                  <a:moveTo>
                    <a:pt x="44083" y="23818"/>
                  </a:moveTo>
                  <a:cubicBezTo>
                    <a:pt x="44160" y="23818"/>
                    <a:pt x="44237" y="23907"/>
                    <a:pt x="44186" y="23988"/>
                  </a:cubicBezTo>
                  <a:cubicBezTo>
                    <a:pt x="43822" y="24560"/>
                    <a:pt x="43205" y="24924"/>
                    <a:pt x="42542" y="25042"/>
                  </a:cubicBezTo>
                  <a:cubicBezTo>
                    <a:pt x="42534" y="25043"/>
                    <a:pt x="42526" y="25044"/>
                    <a:pt x="42518" y="25044"/>
                  </a:cubicBezTo>
                  <a:cubicBezTo>
                    <a:pt x="42386" y="25044"/>
                    <a:pt x="42335" y="24849"/>
                    <a:pt x="42478" y="24811"/>
                  </a:cubicBezTo>
                  <a:cubicBezTo>
                    <a:pt x="43096" y="24656"/>
                    <a:pt x="43581" y="24316"/>
                    <a:pt x="44011" y="23851"/>
                  </a:cubicBezTo>
                  <a:cubicBezTo>
                    <a:pt x="44032" y="23828"/>
                    <a:pt x="44058" y="23818"/>
                    <a:pt x="44083" y="23818"/>
                  </a:cubicBezTo>
                  <a:close/>
                  <a:moveTo>
                    <a:pt x="18214" y="24623"/>
                  </a:moveTo>
                  <a:cubicBezTo>
                    <a:pt x="18308" y="24623"/>
                    <a:pt x="18344" y="24761"/>
                    <a:pt x="18244" y="24789"/>
                  </a:cubicBezTo>
                  <a:cubicBezTo>
                    <a:pt x="17719" y="24927"/>
                    <a:pt x="17186" y="25033"/>
                    <a:pt x="16655" y="25147"/>
                  </a:cubicBezTo>
                  <a:cubicBezTo>
                    <a:pt x="16649" y="25148"/>
                    <a:pt x="16643" y="25149"/>
                    <a:pt x="16637" y="25149"/>
                  </a:cubicBezTo>
                  <a:cubicBezTo>
                    <a:pt x="16544" y="25149"/>
                    <a:pt x="16511" y="25008"/>
                    <a:pt x="16608" y="24984"/>
                  </a:cubicBezTo>
                  <a:cubicBezTo>
                    <a:pt x="17137" y="24857"/>
                    <a:pt x="17664" y="24724"/>
                    <a:pt x="18197" y="24624"/>
                  </a:cubicBezTo>
                  <a:cubicBezTo>
                    <a:pt x="18203" y="24623"/>
                    <a:pt x="18208" y="24623"/>
                    <a:pt x="18214" y="24623"/>
                  </a:cubicBezTo>
                  <a:close/>
                  <a:moveTo>
                    <a:pt x="38944" y="24643"/>
                  </a:moveTo>
                  <a:cubicBezTo>
                    <a:pt x="38955" y="24643"/>
                    <a:pt x="38966" y="24645"/>
                    <a:pt x="38977" y="24650"/>
                  </a:cubicBezTo>
                  <a:cubicBezTo>
                    <a:pt x="39566" y="24881"/>
                    <a:pt x="40166" y="24964"/>
                    <a:pt x="40794" y="24998"/>
                  </a:cubicBezTo>
                  <a:cubicBezTo>
                    <a:pt x="40927" y="25006"/>
                    <a:pt x="40923" y="25188"/>
                    <a:pt x="40794" y="25199"/>
                  </a:cubicBezTo>
                  <a:cubicBezTo>
                    <a:pt x="40699" y="25208"/>
                    <a:pt x="40604" y="25212"/>
                    <a:pt x="40509" y="25212"/>
                  </a:cubicBezTo>
                  <a:cubicBezTo>
                    <a:pt x="39952" y="25212"/>
                    <a:pt x="39412" y="25065"/>
                    <a:pt x="38897" y="24841"/>
                  </a:cubicBezTo>
                  <a:cubicBezTo>
                    <a:pt x="38799" y="24800"/>
                    <a:pt x="38853" y="24643"/>
                    <a:pt x="38944" y="24643"/>
                  </a:cubicBezTo>
                  <a:close/>
                  <a:moveTo>
                    <a:pt x="12600" y="24296"/>
                  </a:moveTo>
                  <a:cubicBezTo>
                    <a:pt x="12624" y="24296"/>
                    <a:pt x="12649" y="24307"/>
                    <a:pt x="12665" y="24334"/>
                  </a:cubicBezTo>
                  <a:cubicBezTo>
                    <a:pt x="13004" y="24857"/>
                    <a:pt x="13553" y="25089"/>
                    <a:pt x="14157" y="25089"/>
                  </a:cubicBezTo>
                  <a:cubicBezTo>
                    <a:pt x="14171" y="25089"/>
                    <a:pt x="14184" y="25089"/>
                    <a:pt x="14198" y="25089"/>
                  </a:cubicBezTo>
                  <a:cubicBezTo>
                    <a:pt x="14199" y="25089"/>
                    <a:pt x="14200" y="25089"/>
                    <a:pt x="14201" y="25089"/>
                  </a:cubicBezTo>
                  <a:cubicBezTo>
                    <a:pt x="14300" y="25089"/>
                    <a:pt x="14326" y="25255"/>
                    <a:pt x="14224" y="25268"/>
                  </a:cubicBezTo>
                  <a:cubicBezTo>
                    <a:pt x="14149" y="25280"/>
                    <a:pt x="14074" y="25285"/>
                    <a:pt x="14000" y="25285"/>
                  </a:cubicBezTo>
                  <a:cubicBezTo>
                    <a:pt x="13399" y="25285"/>
                    <a:pt x="12839" y="24930"/>
                    <a:pt x="12528" y="24412"/>
                  </a:cubicBezTo>
                  <a:cubicBezTo>
                    <a:pt x="12494" y="24351"/>
                    <a:pt x="12547" y="24296"/>
                    <a:pt x="12600" y="24296"/>
                  </a:cubicBezTo>
                  <a:close/>
                  <a:moveTo>
                    <a:pt x="27890" y="0"/>
                  </a:moveTo>
                  <a:cubicBezTo>
                    <a:pt x="26782" y="1633"/>
                    <a:pt x="24912" y="2647"/>
                    <a:pt x="22983" y="2647"/>
                  </a:cubicBezTo>
                  <a:cubicBezTo>
                    <a:pt x="22362" y="2647"/>
                    <a:pt x="21735" y="2542"/>
                    <a:pt x="21125" y="2318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7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0" y="1672"/>
                    <a:pt x="3846" y="1672"/>
                  </a:cubicBezTo>
                  <a:cubicBezTo>
                    <a:pt x="2137" y="1672"/>
                    <a:pt x="763" y="2530"/>
                    <a:pt x="677" y="5005"/>
                  </a:cubicBezTo>
                  <a:cubicBezTo>
                    <a:pt x="613" y="6892"/>
                    <a:pt x="2550" y="11196"/>
                    <a:pt x="1" y="12251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3"/>
                  </a:cubicBezTo>
                  <a:cubicBezTo>
                    <a:pt x="4416" y="23737"/>
                    <a:pt x="4492" y="23738"/>
                    <a:pt x="4568" y="23738"/>
                  </a:cubicBezTo>
                  <a:cubicBezTo>
                    <a:pt x="6475" y="23738"/>
                    <a:pt x="8130" y="22683"/>
                    <a:pt x="9856" y="22000"/>
                  </a:cubicBezTo>
                  <a:cubicBezTo>
                    <a:pt x="9871" y="21993"/>
                    <a:pt x="9885" y="21990"/>
                    <a:pt x="9898" y="21990"/>
                  </a:cubicBezTo>
                  <a:cubicBezTo>
                    <a:pt x="9969" y="21990"/>
                    <a:pt x="9999" y="22078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5" y="26473"/>
                    <a:pt x="14591" y="26476"/>
                    <a:pt x="14706" y="26476"/>
                  </a:cubicBezTo>
                  <a:cubicBezTo>
                    <a:pt x="16578" y="26476"/>
                    <a:pt x="18354" y="25694"/>
                    <a:pt x="20081" y="25059"/>
                  </a:cubicBezTo>
                  <a:cubicBezTo>
                    <a:pt x="21336" y="24595"/>
                    <a:pt x="22688" y="24168"/>
                    <a:pt x="24043" y="24168"/>
                  </a:cubicBezTo>
                  <a:cubicBezTo>
                    <a:pt x="24450" y="24168"/>
                    <a:pt x="24857" y="24206"/>
                    <a:pt x="25262" y="24294"/>
                  </a:cubicBezTo>
                  <a:cubicBezTo>
                    <a:pt x="26320" y="24525"/>
                    <a:pt x="27557" y="25151"/>
                    <a:pt x="27890" y="26252"/>
                  </a:cubicBezTo>
                  <a:cubicBezTo>
                    <a:pt x="28223" y="25151"/>
                    <a:pt x="29460" y="24525"/>
                    <a:pt x="30517" y="24294"/>
                  </a:cubicBezTo>
                  <a:cubicBezTo>
                    <a:pt x="30923" y="24206"/>
                    <a:pt x="31330" y="24168"/>
                    <a:pt x="31737" y="24168"/>
                  </a:cubicBezTo>
                  <a:cubicBezTo>
                    <a:pt x="33092" y="24168"/>
                    <a:pt x="34443" y="24595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3"/>
                    <a:pt x="45772" y="22179"/>
                    <a:pt x="45804" y="22145"/>
                  </a:cubicBezTo>
                  <a:cubicBezTo>
                    <a:pt x="45781" y="22078"/>
                    <a:pt x="45811" y="21990"/>
                    <a:pt x="45882" y="21990"/>
                  </a:cubicBezTo>
                  <a:cubicBezTo>
                    <a:pt x="45895" y="21990"/>
                    <a:pt x="45910" y="21993"/>
                    <a:pt x="45925" y="22000"/>
                  </a:cubicBezTo>
                  <a:cubicBezTo>
                    <a:pt x="47650" y="22683"/>
                    <a:pt x="49305" y="23738"/>
                    <a:pt x="51212" y="23738"/>
                  </a:cubicBezTo>
                  <a:cubicBezTo>
                    <a:pt x="51288" y="23738"/>
                    <a:pt x="51364" y="23737"/>
                    <a:pt x="51441" y="23733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1"/>
                  </a:cubicBezTo>
                  <a:cubicBezTo>
                    <a:pt x="53233" y="11196"/>
                    <a:pt x="55168" y="6892"/>
                    <a:pt x="55103" y="5005"/>
                  </a:cubicBezTo>
                  <a:cubicBezTo>
                    <a:pt x="55018" y="2530"/>
                    <a:pt x="53644" y="1672"/>
                    <a:pt x="51935" y="1672"/>
                  </a:cubicBezTo>
                  <a:cubicBezTo>
                    <a:pt x="49961" y="1672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7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8"/>
                  </a:cubicBezTo>
                  <a:cubicBezTo>
                    <a:pt x="34047" y="2541"/>
                    <a:pt x="33420" y="2646"/>
                    <a:pt x="32799" y="2646"/>
                  </a:cubicBezTo>
                  <a:cubicBezTo>
                    <a:pt x="30869" y="2646"/>
                    <a:pt x="28998" y="1633"/>
                    <a:pt x="2789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5048500" y="2233232"/>
              <a:ext cx="10675" cy="34025"/>
            </a:xfrm>
            <a:custGeom>
              <a:avLst/>
              <a:gdLst/>
              <a:ahLst/>
              <a:cxnLst/>
              <a:rect l="l" t="t" r="r" b="b"/>
              <a:pathLst>
                <a:path w="427" h="1361" extrusionOk="0">
                  <a:moveTo>
                    <a:pt x="324" y="1"/>
                  </a:moveTo>
                  <a:cubicBezTo>
                    <a:pt x="281" y="1"/>
                    <a:pt x="237" y="24"/>
                    <a:pt x="222" y="73"/>
                  </a:cubicBezTo>
                  <a:cubicBezTo>
                    <a:pt x="101" y="442"/>
                    <a:pt x="67" y="846"/>
                    <a:pt x="11" y="1230"/>
                  </a:cubicBezTo>
                  <a:cubicBezTo>
                    <a:pt x="0" y="1308"/>
                    <a:pt x="65" y="1361"/>
                    <a:pt x="125" y="1361"/>
                  </a:cubicBezTo>
                  <a:cubicBezTo>
                    <a:pt x="164" y="1361"/>
                    <a:pt x="200" y="1338"/>
                    <a:pt x="212" y="1285"/>
                  </a:cubicBezTo>
                  <a:cubicBezTo>
                    <a:pt x="295" y="897"/>
                    <a:pt x="404" y="498"/>
                    <a:pt x="423" y="101"/>
                  </a:cubicBezTo>
                  <a:cubicBezTo>
                    <a:pt x="426" y="35"/>
                    <a:pt x="376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5050225" y="2158457"/>
              <a:ext cx="11625" cy="44400"/>
            </a:xfrm>
            <a:custGeom>
              <a:avLst/>
              <a:gdLst/>
              <a:ahLst/>
              <a:cxnLst/>
              <a:rect l="l" t="t" r="r" b="b"/>
              <a:pathLst>
                <a:path w="465" h="1776" extrusionOk="0">
                  <a:moveTo>
                    <a:pt x="123" y="0"/>
                  </a:moveTo>
                  <a:cubicBezTo>
                    <a:pt x="63" y="0"/>
                    <a:pt x="0" y="60"/>
                    <a:pt x="14" y="131"/>
                  </a:cubicBezTo>
                  <a:cubicBezTo>
                    <a:pt x="115" y="662"/>
                    <a:pt x="210" y="1113"/>
                    <a:pt x="91" y="1654"/>
                  </a:cubicBezTo>
                  <a:cubicBezTo>
                    <a:pt x="74" y="1727"/>
                    <a:pt x="133" y="1776"/>
                    <a:pt x="191" y="1776"/>
                  </a:cubicBezTo>
                  <a:cubicBezTo>
                    <a:pt x="229" y="1776"/>
                    <a:pt x="266" y="1755"/>
                    <a:pt x="280" y="1706"/>
                  </a:cubicBezTo>
                  <a:cubicBezTo>
                    <a:pt x="427" y="1187"/>
                    <a:pt x="465" y="543"/>
                    <a:pt x="204" y="53"/>
                  </a:cubicBezTo>
                  <a:cubicBezTo>
                    <a:pt x="184" y="16"/>
                    <a:pt x="15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5031700" y="2040507"/>
              <a:ext cx="23650" cy="40450"/>
            </a:xfrm>
            <a:custGeom>
              <a:avLst/>
              <a:gdLst/>
              <a:ahLst/>
              <a:cxnLst/>
              <a:rect l="l" t="t" r="r" b="b"/>
              <a:pathLst>
                <a:path w="946" h="1618" extrusionOk="0">
                  <a:moveTo>
                    <a:pt x="845" y="0"/>
                  </a:moveTo>
                  <a:cubicBezTo>
                    <a:pt x="823" y="0"/>
                    <a:pt x="800" y="12"/>
                    <a:pt x="785" y="40"/>
                  </a:cubicBezTo>
                  <a:cubicBezTo>
                    <a:pt x="522" y="511"/>
                    <a:pt x="233" y="980"/>
                    <a:pt x="33" y="1481"/>
                  </a:cubicBezTo>
                  <a:cubicBezTo>
                    <a:pt x="0" y="1560"/>
                    <a:pt x="72" y="1618"/>
                    <a:pt x="143" y="1618"/>
                  </a:cubicBezTo>
                  <a:cubicBezTo>
                    <a:pt x="180" y="1618"/>
                    <a:pt x="216" y="1602"/>
                    <a:pt x="238" y="1566"/>
                  </a:cubicBezTo>
                  <a:cubicBezTo>
                    <a:pt x="510" y="1111"/>
                    <a:pt x="707" y="604"/>
                    <a:pt x="919" y="119"/>
                  </a:cubicBezTo>
                  <a:cubicBezTo>
                    <a:pt x="946" y="57"/>
                    <a:pt x="895" y="0"/>
                    <a:pt x="8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5035325" y="1954632"/>
              <a:ext cx="18025" cy="54500"/>
            </a:xfrm>
            <a:custGeom>
              <a:avLst/>
              <a:gdLst/>
              <a:ahLst/>
              <a:cxnLst/>
              <a:rect l="l" t="t" r="r" b="b"/>
              <a:pathLst>
                <a:path w="721" h="2180" extrusionOk="0">
                  <a:moveTo>
                    <a:pt x="251" y="1"/>
                  </a:moveTo>
                  <a:cubicBezTo>
                    <a:pt x="213" y="1"/>
                    <a:pt x="175" y="20"/>
                    <a:pt x="164" y="63"/>
                  </a:cubicBezTo>
                  <a:cubicBezTo>
                    <a:pt x="1" y="725"/>
                    <a:pt x="49" y="1637"/>
                    <a:pt x="548" y="2154"/>
                  </a:cubicBezTo>
                  <a:cubicBezTo>
                    <a:pt x="565" y="2172"/>
                    <a:pt x="587" y="2179"/>
                    <a:pt x="608" y="2179"/>
                  </a:cubicBezTo>
                  <a:cubicBezTo>
                    <a:pt x="664" y="2179"/>
                    <a:pt x="721" y="2128"/>
                    <a:pt x="701" y="2065"/>
                  </a:cubicBezTo>
                  <a:cubicBezTo>
                    <a:pt x="603" y="1755"/>
                    <a:pt x="446" y="1471"/>
                    <a:pt x="375" y="1152"/>
                  </a:cubicBezTo>
                  <a:cubicBezTo>
                    <a:pt x="296" y="797"/>
                    <a:pt x="298" y="446"/>
                    <a:pt x="340" y="86"/>
                  </a:cubicBezTo>
                  <a:cubicBezTo>
                    <a:pt x="346" y="31"/>
                    <a:pt x="29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5032150" y="2111257"/>
              <a:ext cx="14625" cy="24000"/>
            </a:xfrm>
            <a:custGeom>
              <a:avLst/>
              <a:gdLst/>
              <a:ahLst/>
              <a:cxnLst/>
              <a:rect l="l" t="t" r="r" b="b"/>
              <a:pathLst>
                <a:path w="585" h="960" extrusionOk="0">
                  <a:moveTo>
                    <a:pt x="160" y="1"/>
                  </a:moveTo>
                  <a:cubicBezTo>
                    <a:pt x="84" y="1"/>
                    <a:pt x="0" y="69"/>
                    <a:pt x="31" y="156"/>
                  </a:cubicBezTo>
                  <a:cubicBezTo>
                    <a:pt x="116" y="410"/>
                    <a:pt x="227" y="655"/>
                    <a:pt x="331" y="900"/>
                  </a:cubicBezTo>
                  <a:cubicBezTo>
                    <a:pt x="349" y="942"/>
                    <a:pt x="386" y="960"/>
                    <a:pt x="425" y="960"/>
                  </a:cubicBezTo>
                  <a:cubicBezTo>
                    <a:pt x="501" y="960"/>
                    <a:pt x="585" y="892"/>
                    <a:pt x="552" y="808"/>
                  </a:cubicBezTo>
                  <a:cubicBezTo>
                    <a:pt x="460" y="556"/>
                    <a:pt x="370" y="305"/>
                    <a:pt x="257" y="62"/>
                  </a:cubicBezTo>
                  <a:cubicBezTo>
                    <a:pt x="238" y="19"/>
                    <a:pt x="200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5039650" y="1880157"/>
              <a:ext cx="6800" cy="40125"/>
            </a:xfrm>
            <a:custGeom>
              <a:avLst/>
              <a:gdLst/>
              <a:ahLst/>
              <a:cxnLst/>
              <a:rect l="l" t="t" r="r" b="b"/>
              <a:pathLst>
                <a:path w="272" h="1605" extrusionOk="0">
                  <a:moveTo>
                    <a:pt x="137" y="1"/>
                  </a:moveTo>
                  <a:cubicBezTo>
                    <a:pt x="100" y="1"/>
                    <a:pt x="63" y="25"/>
                    <a:pt x="59" y="75"/>
                  </a:cubicBezTo>
                  <a:cubicBezTo>
                    <a:pt x="23" y="550"/>
                    <a:pt x="1" y="1028"/>
                    <a:pt x="33" y="1503"/>
                  </a:cubicBezTo>
                  <a:cubicBezTo>
                    <a:pt x="38" y="1571"/>
                    <a:pt x="87" y="1604"/>
                    <a:pt x="136" y="1604"/>
                  </a:cubicBezTo>
                  <a:cubicBezTo>
                    <a:pt x="185" y="1604"/>
                    <a:pt x="234" y="1571"/>
                    <a:pt x="238" y="1503"/>
                  </a:cubicBezTo>
                  <a:cubicBezTo>
                    <a:pt x="271" y="1028"/>
                    <a:pt x="248" y="550"/>
                    <a:pt x="214" y="75"/>
                  </a:cubicBezTo>
                  <a:cubicBezTo>
                    <a:pt x="210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5012300" y="1811757"/>
              <a:ext cx="32450" cy="26475"/>
            </a:xfrm>
            <a:custGeom>
              <a:avLst/>
              <a:gdLst/>
              <a:ahLst/>
              <a:cxnLst/>
              <a:rect l="l" t="t" r="r" b="b"/>
              <a:pathLst>
                <a:path w="1298" h="1059" extrusionOk="0">
                  <a:moveTo>
                    <a:pt x="86" y="0"/>
                  </a:moveTo>
                  <a:cubicBezTo>
                    <a:pt x="19" y="0"/>
                    <a:pt x="1" y="116"/>
                    <a:pt x="72" y="128"/>
                  </a:cubicBezTo>
                  <a:cubicBezTo>
                    <a:pt x="554" y="195"/>
                    <a:pt x="926" y="539"/>
                    <a:pt x="1093" y="991"/>
                  </a:cubicBezTo>
                  <a:cubicBezTo>
                    <a:pt x="1110" y="1038"/>
                    <a:pt x="1148" y="1059"/>
                    <a:pt x="1186" y="1059"/>
                  </a:cubicBezTo>
                  <a:cubicBezTo>
                    <a:pt x="1242" y="1059"/>
                    <a:pt x="1298" y="1013"/>
                    <a:pt x="1280" y="938"/>
                  </a:cubicBezTo>
                  <a:cubicBezTo>
                    <a:pt x="1150" y="388"/>
                    <a:pt x="642" y="26"/>
                    <a:pt x="88" y="0"/>
                  </a:cubicBezTo>
                  <a:cubicBezTo>
                    <a:pt x="87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4943675" y="2283782"/>
              <a:ext cx="59575" cy="15775"/>
            </a:xfrm>
            <a:custGeom>
              <a:avLst/>
              <a:gdLst/>
              <a:ahLst/>
              <a:cxnLst/>
              <a:rect l="l" t="t" r="r" b="b"/>
              <a:pathLst>
                <a:path w="2383" h="631" extrusionOk="0">
                  <a:moveTo>
                    <a:pt x="109" y="1"/>
                  </a:moveTo>
                  <a:cubicBezTo>
                    <a:pt x="39" y="1"/>
                    <a:pt x="0" y="120"/>
                    <a:pt x="74" y="157"/>
                  </a:cubicBezTo>
                  <a:cubicBezTo>
                    <a:pt x="638" y="449"/>
                    <a:pt x="1267" y="631"/>
                    <a:pt x="1903" y="631"/>
                  </a:cubicBezTo>
                  <a:cubicBezTo>
                    <a:pt x="2022" y="631"/>
                    <a:pt x="2141" y="625"/>
                    <a:pt x="2260" y="611"/>
                  </a:cubicBezTo>
                  <a:cubicBezTo>
                    <a:pt x="2375" y="598"/>
                    <a:pt x="2383" y="430"/>
                    <a:pt x="2260" y="424"/>
                  </a:cubicBezTo>
                  <a:cubicBezTo>
                    <a:pt x="1514" y="404"/>
                    <a:pt x="826" y="297"/>
                    <a:pt x="136" y="7"/>
                  </a:cubicBezTo>
                  <a:cubicBezTo>
                    <a:pt x="127" y="3"/>
                    <a:pt x="117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4929500" y="1807632"/>
              <a:ext cx="45225" cy="13150"/>
            </a:xfrm>
            <a:custGeom>
              <a:avLst/>
              <a:gdLst/>
              <a:ahLst/>
              <a:cxnLst/>
              <a:rect l="l" t="t" r="r" b="b"/>
              <a:pathLst>
                <a:path w="1809" h="526" extrusionOk="0">
                  <a:moveTo>
                    <a:pt x="1418" y="1"/>
                  </a:moveTo>
                  <a:cubicBezTo>
                    <a:pt x="951" y="1"/>
                    <a:pt x="503" y="141"/>
                    <a:pt x="87" y="366"/>
                  </a:cubicBezTo>
                  <a:cubicBezTo>
                    <a:pt x="1" y="412"/>
                    <a:pt x="55" y="526"/>
                    <a:pt x="135" y="526"/>
                  </a:cubicBezTo>
                  <a:cubicBezTo>
                    <a:pt x="148" y="526"/>
                    <a:pt x="161" y="523"/>
                    <a:pt x="174" y="517"/>
                  </a:cubicBezTo>
                  <a:cubicBezTo>
                    <a:pt x="652" y="288"/>
                    <a:pt x="1156" y="212"/>
                    <a:pt x="1682" y="205"/>
                  </a:cubicBezTo>
                  <a:cubicBezTo>
                    <a:pt x="1809" y="203"/>
                    <a:pt x="1802" y="30"/>
                    <a:pt x="1682" y="16"/>
                  </a:cubicBezTo>
                  <a:cubicBezTo>
                    <a:pt x="1593" y="6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4867100" y="2244907"/>
              <a:ext cx="51175" cy="28600"/>
            </a:xfrm>
            <a:custGeom>
              <a:avLst/>
              <a:gdLst/>
              <a:ahLst/>
              <a:cxnLst/>
              <a:rect l="l" t="t" r="r" b="b"/>
              <a:pathLst>
                <a:path w="2047" h="1144" extrusionOk="0">
                  <a:moveTo>
                    <a:pt x="157" y="1"/>
                  </a:moveTo>
                  <a:cubicBezTo>
                    <a:pt x="63" y="1"/>
                    <a:pt x="1" y="140"/>
                    <a:pt x="103" y="198"/>
                  </a:cubicBezTo>
                  <a:cubicBezTo>
                    <a:pt x="682" y="516"/>
                    <a:pt x="1257" y="844"/>
                    <a:pt x="1853" y="1132"/>
                  </a:cubicBezTo>
                  <a:cubicBezTo>
                    <a:pt x="1869" y="1140"/>
                    <a:pt x="1885" y="1143"/>
                    <a:pt x="1900" y="1143"/>
                  </a:cubicBezTo>
                  <a:cubicBezTo>
                    <a:pt x="1989" y="1143"/>
                    <a:pt x="2046" y="1019"/>
                    <a:pt x="1953" y="964"/>
                  </a:cubicBezTo>
                  <a:cubicBezTo>
                    <a:pt x="1384" y="624"/>
                    <a:pt x="793" y="324"/>
                    <a:pt x="209" y="15"/>
                  </a:cubicBezTo>
                  <a:cubicBezTo>
                    <a:pt x="191" y="5"/>
                    <a:pt x="174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4854600" y="1836757"/>
              <a:ext cx="37975" cy="23000"/>
            </a:xfrm>
            <a:custGeom>
              <a:avLst/>
              <a:gdLst/>
              <a:ahLst/>
              <a:cxnLst/>
              <a:rect l="l" t="t" r="r" b="b"/>
              <a:pathLst>
                <a:path w="1519" h="920" extrusionOk="0">
                  <a:moveTo>
                    <a:pt x="1388" y="1"/>
                  </a:moveTo>
                  <a:cubicBezTo>
                    <a:pt x="1373" y="1"/>
                    <a:pt x="1358" y="4"/>
                    <a:pt x="1342" y="12"/>
                  </a:cubicBezTo>
                  <a:cubicBezTo>
                    <a:pt x="901" y="231"/>
                    <a:pt x="492" y="501"/>
                    <a:pt x="77" y="762"/>
                  </a:cubicBezTo>
                  <a:cubicBezTo>
                    <a:pt x="0" y="811"/>
                    <a:pt x="45" y="919"/>
                    <a:pt x="119" y="919"/>
                  </a:cubicBezTo>
                  <a:cubicBezTo>
                    <a:pt x="132" y="919"/>
                    <a:pt x="146" y="916"/>
                    <a:pt x="160" y="908"/>
                  </a:cubicBezTo>
                  <a:cubicBezTo>
                    <a:pt x="592" y="672"/>
                    <a:pt x="1027" y="446"/>
                    <a:pt x="1434" y="171"/>
                  </a:cubicBezTo>
                  <a:cubicBezTo>
                    <a:pt x="1519" y="114"/>
                    <a:pt x="1470" y="1"/>
                    <a:pt x="1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4806700" y="2257932"/>
              <a:ext cx="24700" cy="38700"/>
            </a:xfrm>
            <a:custGeom>
              <a:avLst/>
              <a:gdLst/>
              <a:ahLst/>
              <a:cxnLst/>
              <a:rect l="l" t="t" r="r" b="b"/>
              <a:pathLst>
                <a:path w="988" h="1548" extrusionOk="0">
                  <a:moveTo>
                    <a:pt x="852" y="1"/>
                  </a:moveTo>
                  <a:cubicBezTo>
                    <a:pt x="820" y="1"/>
                    <a:pt x="789" y="18"/>
                    <a:pt x="771" y="59"/>
                  </a:cubicBezTo>
                  <a:cubicBezTo>
                    <a:pt x="571" y="512"/>
                    <a:pt x="402" y="937"/>
                    <a:pt x="80" y="1323"/>
                  </a:cubicBezTo>
                  <a:cubicBezTo>
                    <a:pt x="0" y="1419"/>
                    <a:pt x="83" y="1548"/>
                    <a:pt x="176" y="1548"/>
                  </a:cubicBezTo>
                  <a:cubicBezTo>
                    <a:pt x="205" y="1548"/>
                    <a:pt x="235" y="1535"/>
                    <a:pt x="261" y="1504"/>
                  </a:cubicBezTo>
                  <a:cubicBezTo>
                    <a:pt x="589" y="1128"/>
                    <a:pt x="905" y="651"/>
                    <a:pt x="977" y="148"/>
                  </a:cubicBezTo>
                  <a:cubicBezTo>
                    <a:pt x="987" y="72"/>
                    <a:pt x="917" y="1"/>
                    <a:pt x="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4805300" y="1797282"/>
              <a:ext cx="25125" cy="56175"/>
            </a:xfrm>
            <a:custGeom>
              <a:avLst/>
              <a:gdLst/>
              <a:ahLst/>
              <a:cxnLst/>
              <a:rect l="l" t="t" r="r" b="b"/>
              <a:pathLst>
                <a:path w="1005" h="2247" extrusionOk="0">
                  <a:moveTo>
                    <a:pt x="108" y="0"/>
                  </a:moveTo>
                  <a:cubicBezTo>
                    <a:pt x="53" y="0"/>
                    <a:pt x="1" y="42"/>
                    <a:pt x="24" y="113"/>
                  </a:cubicBezTo>
                  <a:cubicBezTo>
                    <a:pt x="248" y="802"/>
                    <a:pt x="453" y="1531"/>
                    <a:pt x="765" y="2186"/>
                  </a:cubicBezTo>
                  <a:cubicBezTo>
                    <a:pt x="785" y="2229"/>
                    <a:pt x="821" y="2247"/>
                    <a:pt x="858" y="2247"/>
                  </a:cubicBezTo>
                  <a:cubicBezTo>
                    <a:pt x="929" y="2247"/>
                    <a:pt x="1005" y="2180"/>
                    <a:pt x="981" y="2096"/>
                  </a:cubicBezTo>
                  <a:cubicBezTo>
                    <a:pt x="794" y="1404"/>
                    <a:pt x="476" y="725"/>
                    <a:pt x="202" y="62"/>
                  </a:cubicBezTo>
                  <a:cubicBezTo>
                    <a:pt x="184" y="19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759900" y="2329707"/>
              <a:ext cx="47550" cy="30675"/>
            </a:xfrm>
            <a:custGeom>
              <a:avLst/>
              <a:gdLst/>
              <a:ahLst/>
              <a:cxnLst/>
              <a:rect l="l" t="t" r="r" b="b"/>
              <a:pathLst>
                <a:path w="1902" h="1227" extrusionOk="0">
                  <a:moveTo>
                    <a:pt x="1748" y="0"/>
                  </a:moveTo>
                  <a:cubicBezTo>
                    <a:pt x="1723" y="0"/>
                    <a:pt x="1697" y="10"/>
                    <a:pt x="1676" y="33"/>
                  </a:cubicBezTo>
                  <a:cubicBezTo>
                    <a:pt x="1246" y="498"/>
                    <a:pt x="761" y="838"/>
                    <a:pt x="143" y="993"/>
                  </a:cubicBezTo>
                  <a:cubicBezTo>
                    <a:pt x="0" y="1031"/>
                    <a:pt x="51" y="1226"/>
                    <a:pt x="183" y="1226"/>
                  </a:cubicBezTo>
                  <a:cubicBezTo>
                    <a:pt x="191" y="1226"/>
                    <a:pt x="199" y="1225"/>
                    <a:pt x="207" y="1224"/>
                  </a:cubicBezTo>
                  <a:cubicBezTo>
                    <a:pt x="870" y="1106"/>
                    <a:pt x="1487" y="742"/>
                    <a:pt x="1851" y="170"/>
                  </a:cubicBezTo>
                  <a:cubicBezTo>
                    <a:pt x="1902" y="89"/>
                    <a:pt x="1825" y="0"/>
                    <a:pt x="1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747000" y="1765157"/>
              <a:ext cx="34150" cy="19250"/>
            </a:xfrm>
            <a:custGeom>
              <a:avLst/>
              <a:gdLst/>
              <a:ahLst/>
              <a:cxnLst/>
              <a:rect l="l" t="t" r="r" b="b"/>
              <a:pathLst>
                <a:path w="1366" h="770" extrusionOk="0">
                  <a:moveTo>
                    <a:pt x="168" y="0"/>
                  </a:moveTo>
                  <a:cubicBezTo>
                    <a:pt x="151" y="0"/>
                    <a:pt x="135" y="1"/>
                    <a:pt x="118" y="1"/>
                  </a:cubicBezTo>
                  <a:cubicBezTo>
                    <a:pt x="1" y="6"/>
                    <a:pt x="1" y="184"/>
                    <a:pt x="118" y="184"/>
                  </a:cubicBezTo>
                  <a:cubicBezTo>
                    <a:pt x="575" y="186"/>
                    <a:pt x="890" y="421"/>
                    <a:pt x="1190" y="741"/>
                  </a:cubicBezTo>
                  <a:cubicBezTo>
                    <a:pt x="1209" y="761"/>
                    <a:pt x="1230" y="770"/>
                    <a:pt x="1251" y="770"/>
                  </a:cubicBezTo>
                  <a:cubicBezTo>
                    <a:pt x="1311" y="770"/>
                    <a:pt x="1365" y="697"/>
                    <a:pt x="1333" y="632"/>
                  </a:cubicBezTo>
                  <a:cubicBezTo>
                    <a:pt x="1126" y="211"/>
                    <a:pt x="620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671500" y="2350332"/>
              <a:ext cx="53200" cy="14250"/>
            </a:xfrm>
            <a:custGeom>
              <a:avLst/>
              <a:gdLst/>
              <a:ahLst/>
              <a:cxnLst/>
              <a:rect l="l" t="t" r="r" b="b"/>
              <a:pathLst>
                <a:path w="2128" h="570" extrusionOk="0">
                  <a:moveTo>
                    <a:pt x="145" y="0"/>
                  </a:moveTo>
                  <a:cubicBezTo>
                    <a:pt x="54" y="0"/>
                    <a:pt x="0" y="157"/>
                    <a:pt x="98" y="198"/>
                  </a:cubicBezTo>
                  <a:cubicBezTo>
                    <a:pt x="613" y="422"/>
                    <a:pt x="1153" y="569"/>
                    <a:pt x="1710" y="569"/>
                  </a:cubicBezTo>
                  <a:cubicBezTo>
                    <a:pt x="1805" y="569"/>
                    <a:pt x="1900" y="565"/>
                    <a:pt x="1995" y="556"/>
                  </a:cubicBezTo>
                  <a:cubicBezTo>
                    <a:pt x="2124" y="545"/>
                    <a:pt x="2128" y="363"/>
                    <a:pt x="1995" y="355"/>
                  </a:cubicBezTo>
                  <a:cubicBezTo>
                    <a:pt x="1367" y="321"/>
                    <a:pt x="767" y="238"/>
                    <a:pt x="178" y="7"/>
                  </a:cubicBezTo>
                  <a:cubicBezTo>
                    <a:pt x="167" y="2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58050" y="1763032"/>
              <a:ext cx="41050" cy="17200"/>
            </a:xfrm>
            <a:custGeom>
              <a:avLst/>
              <a:gdLst/>
              <a:ahLst/>
              <a:cxnLst/>
              <a:rect l="l" t="t" r="r" b="b"/>
              <a:pathLst>
                <a:path w="1642" h="688" extrusionOk="0">
                  <a:moveTo>
                    <a:pt x="1550" y="0"/>
                  </a:moveTo>
                  <a:cubicBezTo>
                    <a:pt x="1544" y="0"/>
                    <a:pt x="1538" y="1"/>
                    <a:pt x="1531" y="3"/>
                  </a:cubicBezTo>
                  <a:cubicBezTo>
                    <a:pt x="1286" y="80"/>
                    <a:pt x="1067" y="232"/>
                    <a:pt x="829" y="329"/>
                  </a:cubicBezTo>
                  <a:cubicBezTo>
                    <a:pt x="589" y="426"/>
                    <a:pt x="340" y="498"/>
                    <a:pt x="86" y="553"/>
                  </a:cubicBezTo>
                  <a:cubicBezTo>
                    <a:pt x="1" y="570"/>
                    <a:pt x="32" y="688"/>
                    <a:pt x="110" y="688"/>
                  </a:cubicBezTo>
                  <a:cubicBezTo>
                    <a:pt x="114" y="688"/>
                    <a:pt x="119" y="687"/>
                    <a:pt x="123" y="687"/>
                  </a:cubicBezTo>
                  <a:cubicBezTo>
                    <a:pt x="601" y="613"/>
                    <a:pt x="1243" y="474"/>
                    <a:pt x="1598" y="118"/>
                  </a:cubicBezTo>
                  <a:cubicBezTo>
                    <a:pt x="1642" y="77"/>
                    <a:pt x="1607" y="0"/>
                    <a:pt x="1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597150" y="2326332"/>
              <a:ext cx="48375" cy="19000"/>
            </a:xfrm>
            <a:custGeom>
              <a:avLst/>
              <a:gdLst/>
              <a:ahLst/>
              <a:cxnLst/>
              <a:rect l="l" t="t" r="r" b="b"/>
              <a:pathLst>
                <a:path w="1935" h="760" extrusionOk="0">
                  <a:moveTo>
                    <a:pt x="102" y="1"/>
                  </a:moveTo>
                  <a:cubicBezTo>
                    <a:pt x="1" y="1"/>
                    <a:pt x="5" y="158"/>
                    <a:pt x="110" y="168"/>
                  </a:cubicBezTo>
                  <a:cubicBezTo>
                    <a:pt x="726" y="230"/>
                    <a:pt x="1241" y="454"/>
                    <a:pt x="1778" y="748"/>
                  </a:cubicBezTo>
                  <a:cubicBezTo>
                    <a:pt x="1793" y="756"/>
                    <a:pt x="1808" y="759"/>
                    <a:pt x="1821" y="759"/>
                  </a:cubicBezTo>
                  <a:cubicBezTo>
                    <a:pt x="1894" y="759"/>
                    <a:pt x="1934" y="657"/>
                    <a:pt x="1864" y="602"/>
                  </a:cubicBezTo>
                  <a:cubicBezTo>
                    <a:pt x="1365" y="223"/>
                    <a:pt x="728" y="50"/>
                    <a:pt x="110" y="1"/>
                  </a:cubicBezTo>
                  <a:cubicBezTo>
                    <a:pt x="107" y="1"/>
                    <a:pt x="104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4565550" y="1797432"/>
              <a:ext cx="40200" cy="23125"/>
            </a:xfrm>
            <a:custGeom>
              <a:avLst/>
              <a:gdLst/>
              <a:ahLst/>
              <a:cxnLst/>
              <a:rect l="l" t="t" r="r" b="b"/>
              <a:pathLst>
                <a:path w="1608" h="925" extrusionOk="0">
                  <a:moveTo>
                    <a:pt x="1504" y="0"/>
                  </a:moveTo>
                  <a:cubicBezTo>
                    <a:pt x="1491" y="0"/>
                    <a:pt x="1477" y="5"/>
                    <a:pt x="1463" y="15"/>
                  </a:cubicBezTo>
                  <a:cubicBezTo>
                    <a:pt x="1036" y="341"/>
                    <a:pt x="597" y="625"/>
                    <a:pt x="78" y="788"/>
                  </a:cubicBezTo>
                  <a:cubicBezTo>
                    <a:pt x="0" y="814"/>
                    <a:pt x="25" y="925"/>
                    <a:pt x="97" y="925"/>
                  </a:cubicBezTo>
                  <a:cubicBezTo>
                    <a:pt x="103" y="925"/>
                    <a:pt x="109" y="924"/>
                    <a:pt x="115" y="923"/>
                  </a:cubicBezTo>
                  <a:cubicBezTo>
                    <a:pt x="658" y="794"/>
                    <a:pt x="1175" y="551"/>
                    <a:pt x="1560" y="140"/>
                  </a:cubicBezTo>
                  <a:cubicBezTo>
                    <a:pt x="1608" y="89"/>
                    <a:pt x="156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4503950" y="2311607"/>
              <a:ext cx="63350" cy="9250"/>
            </a:xfrm>
            <a:custGeom>
              <a:avLst/>
              <a:gdLst/>
              <a:ahLst/>
              <a:cxnLst/>
              <a:rect l="l" t="t" r="r" b="b"/>
              <a:pathLst>
                <a:path w="2534" h="370" extrusionOk="0">
                  <a:moveTo>
                    <a:pt x="785" y="1"/>
                  </a:moveTo>
                  <a:cubicBezTo>
                    <a:pt x="563" y="1"/>
                    <a:pt x="341" y="9"/>
                    <a:pt x="120" y="25"/>
                  </a:cubicBezTo>
                  <a:cubicBezTo>
                    <a:pt x="3" y="31"/>
                    <a:pt x="0" y="208"/>
                    <a:pt x="118" y="208"/>
                  </a:cubicBezTo>
                  <a:cubicBezTo>
                    <a:pt x="118" y="208"/>
                    <a:pt x="119" y="208"/>
                    <a:pt x="120" y="208"/>
                  </a:cubicBezTo>
                  <a:cubicBezTo>
                    <a:pt x="158" y="207"/>
                    <a:pt x="196" y="207"/>
                    <a:pt x="234" y="207"/>
                  </a:cubicBezTo>
                  <a:cubicBezTo>
                    <a:pt x="963" y="207"/>
                    <a:pt x="1679" y="275"/>
                    <a:pt x="2406" y="369"/>
                  </a:cubicBezTo>
                  <a:cubicBezTo>
                    <a:pt x="2410" y="370"/>
                    <a:pt x="2414" y="370"/>
                    <a:pt x="2418" y="370"/>
                  </a:cubicBezTo>
                  <a:cubicBezTo>
                    <a:pt x="2515" y="370"/>
                    <a:pt x="2534" y="199"/>
                    <a:pt x="2431" y="175"/>
                  </a:cubicBezTo>
                  <a:cubicBezTo>
                    <a:pt x="1890" y="53"/>
                    <a:pt x="1338" y="1"/>
                    <a:pt x="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4465325" y="1819757"/>
              <a:ext cx="40200" cy="10550"/>
            </a:xfrm>
            <a:custGeom>
              <a:avLst/>
              <a:gdLst/>
              <a:ahLst/>
              <a:cxnLst/>
              <a:rect l="l" t="t" r="r" b="b"/>
              <a:pathLst>
                <a:path w="1608" h="422" extrusionOk="0">
                  <a:moveTo>
                    <a:pt x="96" y="0"/>
                  </a:moveTo>
                  <a:cubicBezTo>
                    <a:pt x="39" y="0"/>
                    <a:pt x="0" y="82"/>
                    <a:pt x="62" y="110"/>
                  </a:cubicBezTo>
                  <a:cubicBezTo>
                    <a:pt x="491" y="304"/>
                    <a:pt x="948" y="422"/>
                    <a:pt x="1420" y="422"/>
                  </a:cubicBezTo>
                  <a:cubicBezTo>
                    <a:pt x="1454" y="422"/>
                    <a:pt x="1488" y="421"/>
                    <a:pt x="1522" y="420"/>
                  </a:cubicBezTo>
                  <a:cubicBezTo>
                    <a:pt x="1607" y="418"/>
                    <a:pt x="1607" y="288"/>
                    <a:pt x="1522" y="286"/>
                  </a:cubicBezTo>
                  <a:cubicBezTo>
                    <a:pt x="1035" y="277"/>
                    <a:pt x="573" y="197"/>
                    <a:pt x="122" y="6"/>
                  </a:cubicBezTo>
                  <a:cubicBezTo>
                    <a:pt x="113" y="2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4382450" y="2322307"/>
              <a:ext cx="74275" cy="22425"/>
            </a:xfrm>
            <a:custGeom>
              <a:avLst/>
              <a:gdLst/>
              <a:ahLst/>
              <a:cxnLst/>
              <a:rect l="l" t="t" r="r" b="b"/>
              <a:pathLst>
                <a:path w="2971" h="897" extrusionOk="0">
                  <a:moveTo>
                    <a:pt x="2841" y="0"/>
                  </a:moveTo>
                  <a:cubicBezTo>
                    <a:pt x="2837" y="0"/>
                    <a:pt x="2834" y="0"/>
                    <a:pt x="2831" y="1"/>
                  </a:cubicBezTo>
                  <a:cubicBezTo>
                    <a:pt x="2354" y="66"/>
                    <a:pt x="1893" y="251"/>
                    <a:pt x="1447" y="428"/>
                  </a:cubicBezTo>
                  <a:cubicBezTo>
                    <a:pt x="1287" y="491"/>
                    <a:pt x="1087" y="617"/>
                    <a:pt x="911" y="617"/>
                  </a:cubicBezTo>
                  <a:cubicBezTo>
                    <a:pt x="899" y="617"/>
                    <a:pt x="888" y="616"/>
                    <a:pt x="877" y="615"/>
                  </a:cubicBezTo>
                  <a:cubicBezTo>
                    <a:pt x="632" y="592"/>
                    <a:pt x="364" y="319"/>
                    <a:pt x="163" y="184"/>
                  </a:cubicBezTo>
                  <a:cubicBezTo>
                    <a:pt x="146" y="172"/>
                    <a:pt x="130" y="168"/>
                    <a:pt x="115" y="168"/>
                  </a:cubicBezTo>
                  <a:cubicBezTo>
                    <a:pt x="43" y="168"/>
                    <a:pt x="1" y="281"/>
                    <a:pt x="73" y="336"/>
                  </a:cubicBezTo>
                  <a:cubicBezTo>
                    <a:pt x="246" y="470"/>
                    <a:pt x="612" y="858"/>
                    <a:pt x="817" y="892"/>
                  </a:cubicBezTo>
                  <a:cubicBezTo>
                    <a:pt x="834" y="895"/>
                    <a:pt x="851" y="896"/>
                    <a:pt x="868" y="896"/>
                  </a:cubicBezTo>
                  <a:cubicBezTo>
                    <a:pt x="998" y="896"/>
                    <a:pt x="1127" y="817"/>
                    <a:pt x="1248" y="770"/>
                  </a:cubicBezTo>
                  <a:cubicBezTo>
                    <a:pt x="1787" y="565"/>
                    <a:pt x="2357" y="426"/>
                    <a:pt x="2883" y="193"/>
                  </a:cubicBezTo>
                  <a:cubicBezTo>
                    <a:pt x="2971" y="155"/>
                    <a:pt x="2935" y="0"/>
                    <a:pt x="2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4365475" y="1774882"/>
              <a:ext cx="60850" cy="29150"/>
            </a:xfrm>
            <a:custGeom>
              <a:avLst/>
              <a:gdLst/>
              <a:ahLst/>
              <a:cxnLst/>
              <a:rect l="l" t="t" r="r" b="b"/>
              <a:pathLst>
                <a:path w="2434" h="1166" extrusionOk="0">
                  <a:moveTo>
                    <a:pt x="1141" y="0"/>
                  </a:moveTo>
                  <a:cubicBezTo>
                    <a:pt x="1140" y="0"/>
                    <a:pt x="1139" y="0"/>
                    <a:pt x="1138" y="0"/>
                  </a:cubicBezTo>
                  <a:cubicBezTo>
                    <a:pt x="1002" y="0"/>
                    <a:pt x="919" y="97"/>
                    <a:pt x="828" y="187"/>
                  </a:cubicBezTo>
                  <a:cubicBezTo>
                    <a:pt x="570" y="443"/>
                    <a:pt x="323" y="716"/>
                    <a:pt x="74" y="982"/>
                  </a:cubicBezTo>
                  <a:cubicBezTo>
                    <a:pt x="1" y="1059"/>
                    <a:pt x="72" y="1165"/>
                    <a:pt x="153" y="1165"/>
                  </a:cubicBezTo>
                  <a:cubicBezTo>
                    <a:pt x="176" y="1165"/>
                    <a:pt x="201" y="1156"/>
                    <a:pt x="223" y="1134"/>
                  </a:cubicBezTo>
                  <a:cubicBezTo>
                    <a:pt x="386" y="974"/>
                    <a:pt x="545" y="817"/>
                    <a:pt x="706" y="660"/>
                  </a:cubicBezTo>
                  <a:cubicBezTo>
                    <a:pt x="867" y="502"/>
                    <a:pt x="955" y="327"/>
                    <a:pt x="1131" y="327"/>
                  </a:cubicBezTo>
                  <a:cubicBezTo>
                    <a:pt x="1185" y="327"/>
                    <a:pt x="1248" y="344"/>
                    <a:pt x="1325" y="384"/>
                  </a:cubicBezTo>
                  <a:cubicBezTo>
                    <a:pt x="1646" y="547"/>
                    <a:pt x="1911" y="867"/>
                    <a:pt x="2219" y="1062"/>
                  </a:cubicBezTo>
                  <a:cubicBezTo>
                    <a:pt x="2238" y="1074"/>
                    <a:pt x="2257" y="1079"/>
                    <a:pt x="2275" y="1079"/>
                  </a:cubicBezTo>
                  <a:cubicBezTo>
                    <a:pt x="2363" y="1079"/>
                    <a:pt x="2434" y="959"/>
                    <a:pt x="2357" y="887"/>
                  </a:cubicBezTo>
                  <a:cubicBezTo>
                    <a:pt x="2128" y="672"/>
                    <a:pt x="1872" y="489"/>
                    <a:pt x="1627" y="300"/>
                  </a:cubicBezTo>
                  <a:cubicBezTo>
                    <a:pt x="1506" y="204"/>
                    <a:pt x="1315" y="0"/>
                    <a:pt x="1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4310950" y="2304757"/>
              <a:ext cx="52325" cy="15375"/>
            </a:xfrm>
            <a:custGeom>
              <a:avLst/>
              <a:gdLst/>
              <a:ahLst/>
              <a:cxnLst/>
              <a:rect l="l" t="t" r="r" b="b"/>
              <a:pathLst>
                <a:path w="2093" h="615" extrusionOk="0">
                  <a:moveTo>
                    <a:pt x="114" y="1"/>
                  </a:moveTo>
                  <a:cubicBezTo>
                    <a:pt x="1" y="1"/>
                    <a:pt x="4" y="176"/>
                    <a:pt x="118" y="184"/>
                  </a:cubicBezTo>
                  <a:cubicBezTo>
                    <a:pt x="766" y="228"/>
                    <a:pt x="1347" y="410"/>
                    <a:pt x="1957" y="611"/>
                  </a:cubicBezTo>
                  <a:cubicBezTo>
                    <a:pt x="1965" y="614"/>
                    <a:pt x="1973" y="615"/>
                    <a:pt x="1981" y="615"/>
                  </a:cubicBezTo>
                  <a:cubicBezTo>
                    <a:pt x="2054" y="615"/>
                    <a:pt x="2092" y="503"/>
                    <a:pt x="2019" y="463"/>
                  </a:cubicBezTo>
                  <a:cubicBezTo>
                    <a:pt x="1440" y="144"/>
                    <a:pt x="772" y="31"/>
                    <a:pt x="118" y="1"/>
                  </a:cubicBezTo>
                  <a:cubicBezTo>
                    <a:pt x="117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4285900" y="1819282"/>
              <a:ext cx="38450" cy="12150"/>
            </a:xfrm>
            <a:custGeom>
              <a:avLst/>
              <a:gdLst/>
              <a:ahLst/>
              <a:cxnLst/>
              <a:rect l="l" t="t" r="r" b="b"/>
              <a:pathLst>
                <a:path w="1538" h="486" extrusionOk="0">
                  <a:moveTo>
                    <a:pt x="1410" y="1"/>
                  </a:moveTo>
                  <a:cubicBezTo>
                    <a:pt x="1396" y="1"/>
                    <a:pt x="1382" y="4"/>
                    <a:pt x="1368" y="11"/>
                  </a:cubicBezTo>
                  <a:cubicBezTo>
                    <a:pt x="1046" y="174"/>
                    <a:pt x="750" y="298"/>
                    <a:pt x="408" y="298"/>
                  </a:cubicBezTo>
                  <a:cubicBezTo>
                    <a:pt x="323" y="298"/>
                    <a:pt x="236" y="291"/>
                    <a:pt x="144" y="274"/>
                  </a:cubicBezTo>
                  <a:cubicBezTo>
                    <a:pt x="138" y="273"/>
                    <a:pt x="132" y="272"/>
                    <a:pt x="126" y="272"/>
                  </a:cubicBezTo>
                  <a:cubicBezTo>
                    <a:pt x="35" y="272"/>
                    <a:pt x="1" y="412"/>
                    <a:pt x="100" y="437"/>
                  </a:cubicBezTo>
                  <a:cubicBezTo>
                    <a:pt x="236" y="468"/>
                    <a:pt x="381" y="486"/>
                    <a:pt x="526" y="486"/>
                  </a:cubicBezTo>
                  <a:cubicBezTo>
                    <a:pt x="872" y="486"/>
                    <a:pt x="1223" y="387"/>
                    <a:pt x="1474" y="150"/>
                  </a:cubicBezTo>
                  <a:cubicBezTo>
                    <a:pt x="1538" y="90"/>
                    <a:pt x="1482" y="1"/>
                    <a:pt x="1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4207725" y="2319407"/>
              <a:ext cx="44200" cy="13550"/>
            </a:xfrm>
            <a:custGeom>
              <a:avLst/>
              <a:gdLst/>
              <a:ahLst/>
              <a:cxnLst/>
              <a:rect l="l" t="t" r="r" b="b"/>
              <a:pathLst>
                <a:path w="1768" h="542" extrusionOk="0">
                  <a:moveTo>
                    <a:pt x="1684" y="1"/>
                  </a:moveTo>
                  <a:cubicBezTo>
                    <a:pt x="1680" y="1"/>
                    <a:pt x="1675" y="1"/>
                    <a:pt x="1671" y="2"/>
                  </a:cubicBezTo>
                  <a:cubicBezTo>
                    <a:pt x="1131" y="73"/>
                    <a:pt x="600" y="268"/>
                    <a:pt x="76" y="417"/>
                  </a:cubicBezTo>
                  <a:cubicBezTo>
                    <a:pt x="0" y="439"/>
                    <a:pt x="25" y="542"/>
                    <a:pt x="92" y="542"/>
                  </a:cubicBezTo>
                  <a:cubicBezTo>
                    <a:pt x="97" y="542"/>
                    <a:pt x="102" y="541"/>
                    <a:pt x="108" y="540"/>
                  </a:cubicBezTo>
                  <a:cubicBezTo>
                    <a:pt x="634" y="425"/>
                    <a:pt x="1189" y="346"/>
                    <a:pt x="1692" y="156"/>
                  </a:cubicBezTo>
                  <a:cubicBezTo>
                    <a:pt x="1764" y="128"/>
                    <a:pt x="1768" y="1"/>
                    <a:pt x="1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4189175" y="1808657"/>
              <a:ext cx="52725" cy="18650"/>
            </a:xfrm>
            <a:custGeom>
              <a:avLst/>
              <a:gdLst/>
              <a:ahLst/>
              <a:cxnLst/>
              <a:rect l="l" t="t" r="r" b="b"/>
              <a:pathLst>
                <a:path w="2109" h="746" extrusionOk="0">
                  <a:moveTo>
                    <a:pt x="126" y="1"/>
                  </a:moveTo>
                  <a:cubicBezTo>
                    <a:pt x="51" y="1"/>
                    <a:pt x="0" y="112"/>
                    <a:pt x="81" y="156"/>
                  </a:cubicBezTo>
                  <a:cubicBezTo>
                    <a:pt x="592" y="455"/>
                    <a:pt x="1238" y="746"/>
                    <a:pt x="1850" y="746"/>
                  </a:cubicBezTo>
                  <a:cubicBezTo>
                    <a:pt x="1896" y="746"/>
                    <a:pt x="1943" y="744"/>
                    <a:pt x="1989" y="741"/>
                  </a:cubicBezTo>
                  <a:cubicBezTo>
                    <a:pt x="2078" y="734"/>
                    <a:pt x="2108" y="598"/>
                    <a:pt x="2009" y="573"/>
                  </a:cubicBezTo>
                  <a:cubicBezTo>
                    <a:pt x="1358" y="411"/>
                    <a:pt x="774" y="339"/>
                    <a:pt x="166" y="11"/>
                  </a:cubicBezTo>
                  <a:cubicBezTo>
                    <a:pt x="152" y="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4114275" y="2349807"/>
              <a:ext cx="45850" cy="13175"/>
            </a:xfrm>
            <a:custGeom>
              <a:avLst/>
              <a:gdLst/>
              <a:ahLst/>
              <a:cxnLst/>
              <a:rect l="l" t="t" r="r" b="b"/>
              <a:pathLst>
                <a:path w="1834" h="527" extrusionOk="0">
                  <a:moveTo>
                    <a:pt x="1704" y="1"/>
                  </a:moveTo>
                  <a:cubicBezTo>
                    <a:pt x="1698" y="1"/>
                    <a:pt x="1693" y="1"/>
                    <a:pt x="1687" y="2"/>
                  </a:cubicBezTo>
                  <a:cubicBezTo>
                    <a:pt x="1154" y="102"/>
                    <a:pt x="627" y="235"/>
                    <a:pt x="98" y="362"/>
                  </a:cubicBezTo>
                  <a:cubicBezTo>
                    <a:pt x="1" y="386"/>
                    <a:pt x="34" y="527"/>
                    <a:pt x="127" y="527"/>
                  </a:cubicBezTo>
                  <a:cubicBezTo>
                    <a:pt x="133" y="527"/>
                    <a:pt x="139" y="526"/>
                    <a:pt x="145" y="525"/>
                  </a:cubicBezTo>
                  <a:cubicBezTo>
                    <a:pt x="676" y="411"/>
                    <a:pt x="1209" y="305"/>
                    <a:pt x="1734" y="167"/>
                  </a:cubicBezTo>
                  <a:cubicBezTo>
                    <a:pt x="1834" y="139"/>
                    <a:pt x="1798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4103250" y="1773182"/>
              <a:ext cx="39275" cy="20825"/>
            </a:xfrm>
            <a:custGeom>
              <a:avLst/>
              <a:gdLst/>
              <a:ahLst/>
              <a:cxnLst/>
              <a:rect l="l" t="t" r="r" b="b"/>
              <a:pathLst>
                <a:path w="1571" h="833" extrusionOk="0">
                  <a:moveTo>
                    <a:pt x="119" y="1"/>
                  </a:moveTo>
                  <a:cubicBezTo>
                    <a:pt x="29" y="1"/>
                    <a:pt x="1" y="146"/>
                    <a:pt x="101" y="184"/>
                  </a:cubicBezTo>
                  <a:cubicBezTo>
                    <a:pt x="558" y="354"/>
                    <a:pt x="974" y="587"/>
                    <a:pt x="1403" y="819"/>
                  </a:cubicBezTo>
                  <a:cubicBezTo>
                    <a:pt x="1420" y="828"/>
                    <a:pt x="1436" y="832"/>
                    <a:pt x="1451" y="832"/>
                  </a:cubicBezTo>
                  <a:cubicBezTo>
                    <a:pt x="1529" y="832"/>
                    <a:pt x="1571" y="719"/>
                    <a:pt x="1495" y="659"/>
                  </a:cubicBezTo>
                  <a:cubicBezTo>
                    <a:pt x="1098" y="354"/>
                    <a:pt x="623" y="158"/>
                    <a:pt x="149" y="6"/>
                  </a:cubicBezTo>
                  <a:cubicBezTo>
                    <a:pt x="138" y="3"/>
                    <a:pt x="12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4013850" y="2341657"/>
              <a:ext cx="45850" cy="24725"/>
            </a:xfrm>
            <a:custGeom>
              <a:avLst/>
              <a:gdLst/>
              <a:ahLst/>
              <a:cxnLst/>
              <a:rect l="l" t="t" r="r" b="b"/>
              <a:pathLst>
                <a:path w="1834" h="989" extrusionOk="0">
                  <a:moveTo>
                    <a:pt x="107" y="0"/>
                  </a:moveTo>
                  <a:cubicBezTo>
                    <a:pt x="54" y="0"/>
                    <a:pt x="1" y="55"/>
                    <a:pt x="35" y="116"/>
                  </a:cubicBezTo>
                  <a:cubicBezTo>
                    <a:pt x="346" y="634"/>
                    <a:pt x="906" y="989"/>
                    <a:pt x="1507" y="989"/>
                  </a:cubicBezTo>
                  <a:cubicBezTo>
                    <a:pt x="1581" y="989"/>
                    <a:pt x="1656" y="984"/>
                    <a:pt x="1731" y="972"/>
                  </a:cubicBezTo>
                  <a:cubicBezTo>
                    <a:pt x="1833" y="959"/>
                    <a:pt x="1807" y="793"/>
                    <a:pt x="1708" y="793"/>
                  </a:cubicBezTo>
                  <a:cubicBezTo>
                    <a:pt x="1707" y="793"/>
                    <a:pt x="1706" y="793"/>
                    <a:pt x="1705" y="793"/>
                  </a:cubicBezTo>
                  <a:cubicBezTo>
                    <a:pt x="1691" y="793"/>
                    <a:pt x="1678" y="793"/>
                    <a:pt x="1664" y="793"/>
                  </a:cubicBezTo>
                  <a:cubicBezTo>
                    <a:pt x="1059" y="793"/>
                    <a:pt x="511" y="561"/>
                    <a:pt x="172" y="38"/>
                  </a:cubicBezTo>
                  <a:cubicBezTo>
                    <a:pt x="156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4006925" y="1772107"/>
              <a:ext cx="42050" cy="15675"/>
            </a:xfrm>
            <a:custGeom>
              <a:avLst/>
              <a:gdLst/>
              <a:ahLst/>
              <a:cxnLst/>
              <a:rect l="l" t="t" r="r" b="b"/>
              <a:pathLst>
                <a:path w="1682" h="627" extrusionOk="0">
                  <a:moveTo>
                    <a:pt x="1365" y="0"/>
                  </a:moveTo>
                  <a:cubicBezTo>
                    <a:pt x="905" y="0"/>
                    <a:pt x="450" y="194"/>
                    <a:pt x="80" y="455"/>
                  </a:cubicBezTo>
                  <a:cubicBezTo>
                    <a:pt x="0" y="511"/>
                    <a:pt x="47" y="627"/>
                    <a:pt x="124" y="627"/>
                  </a:cubicBezTo>
                  <a:cubicBezTo>
                    <a:pt x="139" y="627"/>
                    <a:pt x="155" y="622"/>
                    <a:pt x="171" y="612"/>
                  </a:cubicBezTo>
                  <a:cubicBezTo>
                    <a:pt x="606" y="338"/>
                    <a:pt x="1054" y="256"/>
                    <a:pt x="1557" y="204"/>
                  </a:cubicBezTo>
                  <a:cubicBezTo>
                    <a:pt x="1682" y="190"/>
                    <a:pt x="1680" y="26"/>
                    <a:pt x="1557" y="12"/>
                  </a:cubicBezTo>
                  <a:cubicBezTo>
                    <a:pt x="1493" y="4"/>
                    <a:pt x="1429" y="0"/>
                    <a:pt x="1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3970725" y="2280457"/>
              <a:ext cx="17225" cy="36325"/>
            </a:xfrm>
            <a:custGeom>
              <a:avLst/>
              <a:gdLst/>
              <a:ahLst/>
              <a:cxnLst/>
              <a:rect l="l" t="t" r="r" b="b"/>
              <a:pathLst>
                <a:path w="689" h="1453" extrusionOk="0">
                  <a:moveTo>
                    <a:pt x="108" y="1"/>
                  </a:moveTo>
                  <a:cubicBezTo>
                    <a:pt x="53" y="1"/>
                    <a:pt x="0" y="43"/>
                    <a:pt x="22" y="112"/>
                  </a:cubicBezTo>
                  <a:cubicBezTo>
                    <a:pt x="163" y="544"/>
                    <a:pt x="307" y="969"/>
                    <a:pt x="482" y="1389"/>
                  </a:cubicBezTo>
                  <a:cubicBezTo>
                    <a:pt x="500" y="1433"/>
                    <a:pt x="540" y="1452"/>
                    <a:pt x="578" y="1452"/>
                  </a:cubicBezTo>
                  <a:cubicBezTo>
                    <a:pt x="635" y="1452"/>
                    <a:pt x="688" y="1410"/>
                    <a:pt x="667" y="1338"/>
                  </a:cubicBezTo>
                  <a:cubicBezTo>
                    <a:pt x="532" y="904"/>
                    <a:pt x="371" y="484"/>
                    <a:pt x="202" y="64"/>
                  </a:cubicBezTo>
                  <a:cubicBezTo>
                    <a:pt x="184" y="20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3975600" y="1823057"/>
              <a:ext cx="7875" cy="31525"/>
            </a:xfrm>
            <a:custGeom>
              <a:avLst/>
              <a:gdLst/>
              <a:ahLst/>
              <a:cxnLst/>
              <a:rect l="l" t="t" r="r" b="b"/>
              <a:pathLst>
                <a:path w="315" h="1261" extrusionOk="0">
                  <a:moveTo>
                    <a:pt x="227" y="1"/>
                  </a:moveTo>
                  <a:cubicBezTo>
                    <a:pt x="206" y="1"/>
                    <a:pt x="186" y="11"/>
                    <a:pt x="176" y="36"/>
                  </a:cubicBezTo>
                  <a:cubicBezTo>
                    <a:pt x="16" y="409"/>
                    <a:pt x="0" y="828"/>
                    <a:pt x="54" y="1228"/>
                  </a:cubicBezTo>
                  <a:cubicBezTo>
                    <a:pt x="57" y="1250"/>
                    <a:pt x="75" y="1260"/>
                    <a:pt x="94" y="1260"/>
                  </a:cubicBezTo>
                  <a:cubicBezTo>
                    <a:pt x="118" y="1260"/>
                    <a:pt x="144" y="1244"/>
                    <a:pt x="144" y="1216"/>
                  </a:cubicBezTo>
                  <a:cubicBezTo>
                    <a:pt x="132" y="823"/>
                    <a:pt x="210" y="465"/>
                    <a:pt x="303" y="89"/>
                  </a:cubicBezTo>
                  <a:cubicBezTo>
                    <a:pt x="315" y="41"/>
                    <a:pt x="26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3910025" y="2254732"/>
              <a:ext cx="38900" cy="19925"/>
            </a:xfrm>
            <a:custGeom>
              <a:avLst/>
              <a:gdLst/>
              <a:ahLst/>
              <a:cxnLst/>
              <a:rect l="l" t="t" r="r" b="b"/>
              <a:pathLst>
                <a:path w="1556" h="797" extrusionOk="0">
                  <a:moveTo>
                    <a:pt x="1434" y="1"/>
                  </a:moveTo>
                  <a:cubicBezTo>
                    <a:pt x="1424" y="1"/>
                    <a:pt x="1413" y="3"/>
                    <a:pt x="1402" y="8"/>
                  </a:cubicBezTo>
                  <a:cubicBezTo>
                    <a:pt x="963" y="187"/>
                    <a:pt x="508" y="356"/>
                    <a:pt x="93" y="592"/>
                  </a:cubicBezTo>
                  <a:cubicBezTo>
                    <a:pt x="0" y="643"/>
                    <a:pt x="46" y="796"/>
                    <a:pt x="140" y="796"/>
                  </a:cubicBezTo>
                  <a:cubicBezTo>
                    <a:pt x="151" y="796"/>
                    <a:pt x="163" y="794"/>
                    <a:pt x="176" y="790"/>
                  </a:cubicBezTo>
                  <a:cubicBezTo>
                    <a:pt x="626" y="628"/>
                    <a:pt x="1049" y="393"/>
                    <a:pt x="1474" y="176"/>
                  </a:cubicBezTo>
                  <a:cubicBezTo>
                    <a:pt x="1556" y="135"/>
                    <a:pt x="1514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3892675" y="1831682"/>
              <a:ext cx="52650" cy="38175"/>
            </a:xfrm>
            <a:custGeom>
              <a:avLst/>
              <a:gdLst/>
              <a:ahLst/>
              <a:cxnLst/>
              <a:rect l="l" t="t" r="r" b="b"/>
              <a:pathLst>
                <a:path w="2106" h="1527" extrusionOk="0">
                  <a:moveTo>
                    <a:pt x="94" y="0"/>
                  </a:moveTo>
                  <a:cubicBezTo>
                    <a:pt x="34" y="0"/>
                    <a:pt x="0" y="103"/>
                    <a:pt x="63" y="132"/>
                  </a:cubicBezTo>
                  <a:cubicBezTo>
                    <a:pt x="794" y="467"/>
                    <a:pt x="1343" y="959"/>
                    <a:pt x="1920" y="1503"/>
                  </a:cubicBezTo>
                  <a:cubicBezTo>
                    <a:pt x="1937" y="1520"/>
                    <a:pt x="1958" y="1527"/>
                    <a:pt x="1978" y="1527"/>
                  </a:cubicBezTo>
                  <a:cubicBezTo>
                    <a:pt x="2042" y="1527"/>
                    <a:pt x="2106" y="1460"/>
                    <a:pt x="2059" y="1398"/>
                  </a:cubicBezTo>
                  <a:cubicBezTo>
                    <a:pt x="1588" y="748"/>
                    <a:pt x="849" y="303"/>
                    <a:pt x="117" y="5"/>
                  </a:cubicBezTo>
                  <a:cubicBezTo>
                    <a:pt x="109" y="2"/>
                    <a:pt x="102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838225" y="2283457"/>
              <a:ext cx="35725" cy="13825"/>
            </a:xfrm>
            <a:custGeom>
              <a:avLst/>
              <a:gdLst/>
              <a:ahLst/>
              <a:cxnLst/>
              <a:rect l="l" t="t" r="r" b="b"/>
              <a:pathLst>
                <a:path w="1429" h="553" extrusionOk="0">
                  <a:moveTo>
                    <a:pt x="1302" y="1"/>
                  </a:moveTo>
                  <a:cubicBezTo>
                    <a:pt x="1286" y="1"/>
                    <a:pt x="1270" y="6"/>
                    <a:pt x="1253" y="18"/>
                  </a:cubicBezTo>
                  <a:cubicBezTo>
                    <a:pt x="997" y="204"/>
                    <a:pt x="709" y="268"/>
                    <a:pt x="409" y="268"/>
                  </a:cubicBezTo>
                  <a:cubicBezTo>
                    <a:pt x="327" y="268"/>
                    <a:pt x="243" y="263"/>
                    <a:pt x="159" y="255"/>
                  </a:cubicBezTo>
                  <a:cubicBezTo>
                    <a:pt x="156" y="254"/>
                    <a:pt x="153" y="254"/>
                    <a:pt x="150" y="254"/>
                  </a:cubicBezTo>
                  <a:cubicBezTo>
                    <a:pt x="48" y="254"/>
                    <a:pt x="1" y="427"/>
                    <a:pt x="102" y="470"/>
                  </a:cubicBezTo>
                  <a:cubicBezTo>
                    <a:pt x="236" y="526"/>
                    <a:pt x="374" y="553"/>
                    <a:pt x="510" y="553"/>
                  </a:cubicBezTo>
                  <a:cubicBezTo>
                    <a:pt x="830" y="553"/>
                    <a:pt x="1140" y="407"/>
                    <a:pt x="1370" y="167"/>
                  </a:cubicBezTo>
                  <a:cubicBezTo>
                    <a:pt x="1428" y="107"/>
                    <a:pt x="1374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822050" y="1801907"/>
              <a:ext cx="37275" cy="18025"/>
            </a:xfrm>
            <a:custGeom>
              <a:avLst/>
              <a:gdLst/>
              <a:ahLst/>
              <a:cxnLst/>
              <a:rect l="l" t="t" r="r" b="b"/>
              <a:pathLst>
                <a:path w="1491" h="721" extrusionOk="0">
                  <a:moveTo>
                    <a:pt x="83" y="1"/>
                  </a:moveTo>
                  <a:cubicBezTo>
                    <a:pt x="31" y="1"/>
                    <a:pt x="0" y="89"/>
                    <a:pt x="56" y="116"/>
                  </a:cubicBezTo>
                  <a:cubicBezTo>
                    <a:pt x="481" y="323"/>
                    <a:pt x="908" y="551"/>
                    <a:pt x="1351" y="716"/>
                  </a:cubicBezTo>
                  <a:cubicBezTo>
                    <a:pt x="1360" y="719"/>
                    <a:pt x="1368" y="721"/>
                    <a:pt x="1377" y="721"/>
                  </a:cubicBezTo>
                  <a:cubicBezTo>
                    <a:pt x="1449" y="721"/>
                    <a:pt x="1490" y="603"/>
                    <a:pt x="1416" y="563"/>
                  </a:cubicBezTo>
                  <a:cubicBezTo>
                    <a:pt x="995" y="344"/>
                    <a:pt x="540" y="182"/>
                    <a:pt x="102" y="5"/>
                  </a:cubicBezTo>
                  <a:cubicBezTo>
                    <a:pt x="96" y="2"/>
                    <a:pt x="89" y="1"/>
                    <a:pt x="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764175" y="2279357"/>
              <a:ext cx="41775" cy="19725"/>
            </a:xfrm>
            <a:custGeom>
              <a:avLst/>
              <a:gdLst/>
              <a:ahLst/>
              <a:cxnLst/>
              <a:rect l="l" t="t" r="r" b="b"/>
              <a:pathLst>
                <a:path w="1671" h="789" extrusionOk="0">
                  <a:moveTo>
                    <a:pt x="145" y="0"/>
                  </a:moveTo>
                  <a:cubicBezTo>
                    <a:pt x="73" y="0"/>
                    <a:pt x="1" y="58"/>
                    <a:pt x="34" y="138"/>
                  </a:cubicBezTo>
                  <a:cubicBezTo>
                    <a:pt x="203" y="559"/>
                    <a:pt x="605" y="789"/>
                    <a:pt x="1022" y="789"/>
                  </a:cubicBezTo>
                  <a:cubicBezTo>
                    <a:pt x="1217" y="789"/>
                    <a:pt x="1416" y="738"/>
                    <a:pt x="1595" y="634"/>
                  </a:cubicBezTo>
                  <a:cubicBezTo>
                    <a:pt x="1670" y="589"/>
                    <a:pt x="1625" y="488"/>
                    <a:pt x="1555" y="488"/>
                  </a:cubicBezTo>
                  <a:cubicBezTo>
                    <a:pt x="1543" y="488"/>
                    <a:pt x="1530" y="491"/>
                    <a:pt x="1517" y="498"/>
                  </a:cubicBezTo>
                  <a:cubicBezTo>
                    <a:pt x="1394" y="558"/>
                    <a:pt x="1264" y="585"/>
                    <a:pt x="1136" y="585"/>
                  </a:cubicBezTo>
                  <a:cubicBezTo>
                    <a:pt x="776" y="585"/>
                    <a:pt x="424" y="369"/>
                    <a:pt x="240" y="52"/>
                  </a:cubicBezTo>
                  <a:cubicBezTo>
                    <a:pt x="219" y="16"/>
                    <a:pt x="182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753525" y="1805932"/>
              <a:ext cx="27750" cy="34625"/>
            </a:xfrm>
            <a:custGeom>
              <a:avLst/>
              <a:gdLst/>
              <a:ahLst/>
              <a:cxnLst/>
              <a:rect l="l" t="t" r="r" b="b"/>
              <a:pathLst>
                <a:path w="1110" h="1385" extrusionOk="0">
                  <a:moveTo>
                    <a:pt x="977" y="1"/>
                  </a:moveTo>
                  <a:cubicBezTo>
                    <a:pt x="972" y="1"/>
                    <a:pt x="967" y="2"/>
                    <a:pt x="961" y="3"/>
                  </a:cubicBezTo>
                  <a:cubicBezTo>
                    <a:pt x="366" y="123"/>
                    <a:pt x="1" y="748"/>
                    <a:pt x="52" y="1328"/>
                  </a:cubicBezTo>
                  <a:cubicBezTo>
                    <a:pt x="54" y="1366"/>
                    <a:pt x="83" y="1385"/>
                    <a:pt x="112" y="1385"/>
                  </a:cubicBezTo>
                  <a:cubicBezTo>
                    <a:pt x="140" y="1385"/>
                    <a:pt x="167" y="1366"/>
                    <a:pt x="167" y="1328"/>
                  </a:cubicBezTo>
                  <a:cubicBezTo>
                    <a:pt x="176" y="774"/>
                    <a:pt x="541" y="374"/>
                    <a:pt x="1024" y="155"/>
                  </a:cubicBezTo>
                  <a:cubicBezTo>
                    <a:pt x="1110" y="117"/>
                    <a:pt x="1055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752325" y="2105107"/>
              <a:ext cx="25575" cy="51100"/>
            </a:xfrm>
            <a:custGeom>
              <a:avLst/>
              <a:gdLst/>
              <a:ahLst/>
              <a:cxnLst/>
              <a:rect l="l" t="t" r="r" b="b"/>
              <a:pathLst>
                <a:path w="1023" h="2044" extrusionOk="0">
                  <a:moveTo>
                    <a:pt x="887" y="1"/>
                  </a:moveTo>
                  <a:cubicBezTo>
                    <a:pt x="853" y="1"/>
                    <a:pt x="820" y="20"/>
                    <a:pt x="808" y="62"/>
                  </a:cubicBezTo>
                  <a:cubicBezTo>
                    <a:pt x="629" y="726"/>
                    <a:pt x="486" y="1319"/>
                    <a:pt x="56" y="1880"/>
                  </a:cubicBezTo>
                  <a:cubicBezTo>
                    <a:pt x="0" y="1953"/>
                    <a:pt x="81" y="2043"/>
                    <a:pt x="157" y="2043"/>
                  </a:cubicBezTo>
                  <a:cubicBezTo>
                    <a:pt x="183" y="2043"/>
                    <a:pt x="208" y="2033"/>
                    <a:pt x="227" y="2009"/>
                  </a:cubicBezTo>
                  <a:cubicBezTo>
                    <a:pt x="645" y="1485"/>
                    <a:pt x="1023" y="778"/>
                    <a:pt x="979" y="86"/>
                  </a:cubicBezTo>
                  <a:cubicBezTo>
                    <a:pt x="975" y="32"/>
                    <a:pt x="930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741450" y="2044182"/>
              <a:ext cx="28100" cy="32425"/>
            </a:xfrm>
            <a:custGeom>
              <a:avLst/>
              <a:gdLst/>
              <a:ahLst/>
              <a:cxnLst/>
              <a:rect l="l" t="t" r="r" b="b"/>
              <a:pathLst>
                <a:path w="1124" h="1297" extrusionOk="0">
                  <a:moveTo>
                    <a:pt x="154" y="0"/>
                  </a:moveTo>
                  <a:cubicBezTo>
                    <a:pt x="74" y="0"/>
                    <a:pt x="0" y="98"/>
                    <a:pt x="52" y="171"/>
                  </a:cubicBezTo>
                  <a:cubicBezTo>
                    <a:pt x="183" y="360"/>
                    <a:pt x="392" y="473"/>
                    <a:pt x="546" y="639"/>
                  </a:cubicBezTo>
                  <a:cubicBezTo>
                    <a:pt x="724" y="823"/>
                    <a:pt x="863" y="1036"/>
                    <a:pt x="980" y="1262"/>
                  </a:cubicBezTo>
                  <a:cubicBezTo>
                    <a:pt x="993" y="1286"/>
                    <a:pt x="1015" y="1297"/>
                    <a:pt x="1038" y="1297"/>
                  </a:cubicBezTo>
                  <a:cubicBezTo>
                    <a:pt x="1080" y="1297"/>
                    <a:pt x="1124" y="1259"/>
                    <a:pt x="1108" y="1209"/>
                  </a:cubicBezTo>
                  <a:cubicBezTo>
                    <a:pt x="1020" y="953"/>
                    <a:pt x="895" y="715"/>
                    <a:pt x="733" y="495"/>
                  </a:cubicBezTo>
                  <a:cubicBezTo>
                    <a:pt x="590" y="300"/>
                    <a:pt x="424" y="76"/>
                    <a:pt x="181" y="4"/>
                  </a:cubicBezTo>
                  <a:cubicBezTo>
                    <a:pt x="172" y="1"/>
                    <a:pt x="163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750375" y="1969732"/>
              <a:ext cx="16925" cy="46175"/>
            </a:xfrm>
            <a:custGeom>
              <a:avLst/>
              <a:gdLst/>
              <a:ahLst/>
              <a:cxnLst/>
              <a:rect l="l" t="t" r="r" b="b"/>
              <a:pathLst>
                <a:path w="677" h="1847" extrusionOk="0">
                  <a:moveTo>
                    <a:pt x="535" y="0"/>
                  </a:moveTo>
                  <a:cubicBezTo>
                    <a:pt x="509" y="0"/>
                    <a:pt x="485" y="15"/>
                    <a:pt x="476" y="50"/>
                  </a:cubicBezTo>
                  <a:cubicBezTo>
                    <a:pt x="335" y="636"/>
                    <a:pt x="289" y="1183"/>
                    <a:pt x="25" y="1742"/>
                  </a:cubicBezTo>
                  <a:cubicBezTo>
                    <a:pt x="0" y="1796"/>
                    <a:pt x="47" y="1847"/>
                    <a:pt x="92" y="1847"/>
                  </a:cubicBezTo>
                  <a:cubicBezTo>
                    <a:pt x="113" y="1847"/>
                    <a:pt x="133" y="1836"/>
                    <a:pt x="146" y="1811"/>
                  </a:cubicBezTo>
                  <a:cubicBezTo>
                    <a:pt x="413" y="1296"/>
                    <a:pt x="677" y="657"/>
                    <a:pt x="609" y="68"/>
                  </a:cubicBezTo>
                  <a:cubicBezTo>
                    <a:pt x="605" y="27"/>
                    <a:pt x="56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751400" y="1880307"/>
              <a:ext cx="10725" cy="42725"/>
            </a:xfrm>
            <a:custGeom>
              <a:avLst/>
              <a:gdLst/>
              <a:ahLst/>
              <a:cxnLst/>
              <a:rect l="l" t="t" r="r" b="b"/>
              <a:pathLst>
                <a:path w="429" h="1709" extrusionOk="0">
                  <a:moveTo>
                    <a:pt x="193" y="0"/>
                  </a:moveTo>
                  <a:cubicBezTo>
                    <a:pt x="166" y="0"/>
                    <a:pt x="141" y="15"/>
                    <a:pt x="132" y="50"/>
                  </a:cubicBezTo>
                  <a:cubicBezTo>
                    <a:pt x="0" y="554"/>
                    <a:pt x="139" y="1169"/>
                    <a:pt x="280" y="1660"/>
                  </a:cubicBezTo>
                  <a:cubicBezTo>
                    <a:pt x="290" y="1694"/>
                    <a:pt x="317" y="1709"/>
                    <a:pt x="344" y="1709"/>
                  </a:cubicBezTo>
                  <a:cubicBezTo>
                    <a:pt x="386" y="1709"/>
                    <a:pt x="429" y="1674"/>
                    <a:pt x="416" y="1620"/>
                  </a:cubicBezTo>
                  <a:cubicBezTo>
                    <a:pt x="349" y="1352"/>
                    <a:pt x="302" y="1082"/>
                    <a:pt x="284" y="805"/>
                  </a:cubicBezTo>
                  <a:cubicBezTo>
                    <a:pt x="268" y="561"/>
                    <a:pt x="296" y="314"/>
                    <a:pt x="270" y="68"/>
                  </a:cubicBezTo>
                  <a:cubicBezTo>
                    <a:pt x="265" y="26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744225" y="2205132"/>
              <a:ext cx="11775" cy="43925"/>
            </a:xfrm>
            <a:custGeom>
              <a:avLst/>
              <a:gdLst/>
              <a:ahLst/>
              <a:cxnLst/>
              <a:rect l="l" t="t" r="r" b="b"/>
              <a:pathLst>
                <a:path w="471" h="1757" extrusionOk="0">
                  <a:moveTo>
                    <a:pt x="355" y="0"/>
                  </a:moveTo>
                  <a:cubicBezTo>
                    <a:pt x="326" y="0"/>
                    <a:pt x="297" y="14"/>
                    <a:pt x="279" y="47"/>
                  </a:cubicBezTo>
                  <a:cubicBezTo>
                    <a:pt x="1" y="550"/>
                    <a:pt x="24" y="1167"/>
                    <a:pt x="223" y="1693"/>
                  </a:cubicBezTo>
                  <a:cubicBezTo>
                    <a:pt x="239" y="1737"/>
                    <a:pt x="275" y="1757"/>
                    <a:pt x="311" y="1757"/>
                  </a:cubicBezTo>
                  <a:cubicBezTo>
                    <a:pt x="364" y="1757"/>
                    <a:pt x="416" y="1714"/>
                    <a:pt x="398" y="1645"/>
                  </a:cubicBezTo>
                  <a:cubicBezTo>
                    <a:pt x="255" y="1117"/>
                    <a:pt x="319" y="640"/>
                    <a:pt x="454" y="119"/>
                  </a:cubicBezTo>
                  <a:cubicBezTo>
                    <a:pt x="471" y="52"/>
                    <a:pt x="412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8" name="Google Shape;2128;p30"/>
          <p:cNvSpPr txBox="1">
            <a:spLocks noGrp="1"/>
          </p:cNvSpPr>
          <p:nvPr>
            <p:ph type="title"/>
          </p:nvPr>
        </p:nvSpPr>
        <p:spPr>
          <a:xfrm>
            <a:off x="2066900" y="2053143"/>
            <a:ext cx="5128406" cy="181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5400">
                <a:solidFill>
                  <a:srgbClr val="FDB177"/>
                </a:solidFill>
                <a:latin typeface="Arial"/>
                <a:ea typeface="Arial"/>
                <a:cs typeface="Arial"/>
                <a:sym typeface="Arial"/>
              </a:rPr>
              <a:t>Thanks for your attention!</a:t>
            </a:r>
            <a:endParaRPr sz="5400">
              <a:solidFill>
                <a:srgbClr val="FDB1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9" name="Google Shape;2129;p30"/>
          <p:cNvGrpSpPr/>
          <p:nvPr/>
        </p:nvGrpSpPr>
        <p:grpSpPr>
          <a:xfrm>
            <a:off x="3898039" y="3893856"/>
            <a:ext cx="341857" cy="321644"/>
            <a:chOff x="1572775" y="1963600"/>
            <a:chExt cx="145775" cy="137150"/>
          </a:xfrm>
        </p:grpSpPr>
        <p:sp>
          <p:nvSpPr>
            <p:cNvPr id="2130" name="Google Shape;2130;p30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4" name="Google Shape;2134;p30"/>
          <p:cNvSpPr txBox="1">
            <a:spLocks noGrp="1"/>
          </p:cNvSpPr>
          <p:nvPr>
            <p:ph type="body" idx="4294967295"/>
          </p:nvPr>
        </p:nvSpPr>
        <p:spPr>
          <a:xfrm>
            <a:off x="2369809" y="1672180"/>
            <a:ext cx="4492800" cy="14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</a:pPr>
            <a:endParaRPr sz="1600" b="0" i="0" u="none" strike="noStrike" cap="none">
              <a:solidFill>
                <a:srgbClr val="174A8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5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</a:pPr>
            <a:endParaRPr/>
          </a:p>
        </p:txBody>
      </p:sp>
      <p:sp>
        <p:nvSpPr>
          <p:cNvPr id="1413" name="Google Shape;1413;p5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</a:pPr>
            <a:endParaRPr/>
          </a:p>
        </p:txBody>
      </p:sp>
      <p:sp>
        <p:nvSpPr>
          <p:cNvPr id="1414" name="Google Shape;1414;p5"/>
          <p:cNvSpPr txBox="1"/>
          <p:nvPr/>
        </p:nvSpPr>
        <p:spPr>
          <a:xfrm>
            <a:off x="1011726" y="908107"/>
            <a:ext cx="457235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415" name="Google Shape;1415;p5"/>
          <p:cNvSpPr txBox="1"/>
          <p:nvPr/>
        </p:nvSpPr>
        <p:spPr>
          <a:xfrm>
            <a:off x="1543638" y="911693"/>
            <a:ext cx="457235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416" name="Google Shape;1416;p5"/>
          <p:cNvSpPr txBox="1"/>
          <p:nvPr/>
        </p:nvSpPr>
        <p:spPr>
          <a:xfrm>
            <a:off x="2080882" y="912951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cxnSp>
        <p:nvCxnSpPr>
          <p:cNvPr id="1417" name="Google Shape;1417;p5"/>
          <p:cNvCxnSpPr/>
          <p:nvPr/>
        </p:nvCxnSpPr>
        <p:spPr>
          <a:xfrm>
            <a:off x="5074135" y="1319850"/>
            <a:ext cx="7737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8" name="Google Shape;1418;p5"/>
          <p:cNvSpPr txBox="1"/>
          <p:nvPr/>
        </p:nvSpPr>
        <p:spPr>
          <a:xfrm>
            <a:off x="6263598" y="1533859"/>
            <a:ext cx="1777649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STATION</a:t>
            </a:r>
            <a:endParaRPr/>
          </a:p>
        </p:txBody>
      </p:sp>
      <p:sp>
        <p:nvSpPr>
          <p:cNvPr id="1419" name="Google Shape;1419;p5"/>
          <p:cNvSpPr txBox="1"/>
          <p:nvPr/>
        </p:nvSpPr>
        <p:spPr>
          <a:xfrm>
            <a:off x="490604" y="16251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1420" name="Google Shape;1420;p5"/>
          <p:cNvSpPr txBox="1"/>
          <p:nvPr/>
        </p:nvSpPr>
        <p:spPr>
          <a:xfrm>
            <a:off x="1484132" y="1625100"/>
            <a:ext cx="457235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1421" name="Google Shape;1421;p5"/>
          <p:cNvSpPr txBox="1"/>
          <p:nvPr/>
        </p:nvSpPr>
        <p:spPr>
          <a:xfrm>
            <a:off x="2014604" y="16251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1422" name="Google Shape;1422;p5"/>
          <p:cNvCxnSpPr/>
          <p:nvPr/>
        </p:nvCxnSpPr>
        <p:spPr>
          <a:xfrm>
            <a:off x="5074134" y="1855932"/>
            <a:ext cx="7737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3" name="Google Shape;1423;p5"/>
          <p:cNvSpPr txBox="1"/>
          <p:nvPr/>
        </p:nvSpPr>
        <p:spPr>
          <a:xfrm>
            <a:off x="6271537" y="921218"/>
            <a:ext cx="1125502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BANK</a:t>
            </a:r>
            <a:endParaRPr/>
          </a:p>
        </p:txBody>
      </p:sp>
      <p:sp>
        <p:nvSpPr>
          <p:cNvPr id="1424" name="Google Shape;1424;p5"/>
          <p:cNvSpPr txBox="1"/>
          <p:nvPr/>
        </p:nvSpPr>
        <p:spPr>
          <a:xfrm>
            <a:off x="490604" y="23109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1425" name="Google Shape;1425;p5"/>
          <p:cNvSpPr txBox="1"/>
          <p:nvPr/>
        </p:nvSpPr>
        <p:spPr>
          <a:xfrm>
            <a:off x="985904" y="23109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426" name="Google Shape;1426;p5"/>
          <p:cNvSpPr txBox="1"/>
          <p:nvPr/>
        </p:nvSpPr>
        <p:spPr>
          <a:xfrm>
            <a:off x="1481204" y="23109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</p:txBody>
      </p:sp>
      <p:sp>
        <p:nvSpPr>
          <p:cNvPr id="1427" name="Google Shape;1427;p5"/>
          <p:cNvSpPr txBox="1"/>
          <p:nvPr/>
        </p:nvSpPr>
        <p:spPr>
          <a:xfrm>
            <a:off x="1976504" y="23299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428" name="Google Shape;1428;p5"/>
          <p:cNvSpPr txBox="1"/>
          <p:nvPr/>
        </p:nvSpPr>
        <p:spPr>
          <a:xfrm>
            <a:off x="2471804" y="23299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cxnSp>
        <p:nvCxnSpPr>
          <p:cNvPr id="1429" name="Google Shape;1429;p5"/>
          <p:cNvCxnSpPr/>
          <p:nvPr/>
        </p:nvCxnSpPr>
        <p:spPr>
          <a:xfrm>
            <a:off x="5083135" y="2471766"/>
            <a:ext cx="7737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0" name="Google Shape;1430;p5"/>
          <p:cNvSpPr txBox="1"/>
          <p:nvPr/>
        </p:nvSpPr>
        <p:spPr>
          <a:xfrm>
            <a:off x="6312493" y="2240933"/>
            <a:ext cx="1255822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HOTEL</a:t>
            </a:r>
            <a:endParaRPr/>
          </a:p>
        </p:txBody>
      </p:sp>
      <p:sp>
        <p:nvSpPr>
          <p:cNvPr id="1431" name="Google Shape;1431;p5"/>
          <p:cNvSpPr txBox="1"/>
          <p:nvPr/>
        </p:nvSpPr>
        <p:spPr>
          <a:xfrm>
            <a:off x="490604" y="30157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432" name="Google Shape;1432;p5"/>
          <p:cNvSpPr txBox="1"/>
          <p:nvPr/>
        </p:nvSpPr>
        <p:spPr>
          <a:xfrm>
            <a:off x="985904" y="30157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433" name="Google Shape;1433;p5"/>
          <p:cNvSpPr txBox="1"/>
          <p:nvPr/>
        </p:nvSpPr>
        <p:spPr>
          <a:xfrm>
            <a:off x="1481204" y="30157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cxnSp>
        <p:nvCxnSpPr>
          <p:cNvPr id="1434" name="Google Shape;1434;p5"/>
          <p:cNvCxnSpPr/>
          <p:nvPr/>
        </p:nvCxnSpPr>
        <p:spPr>
          <a:xfrm>
            <a:off x="5074134" y="3264550"/>
            <a:ext cx="7737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5" name="Google Shape;1435;p5"/>
          <p:cNvSpPr txBox="1"/>
          <p:nvPr/>
        </p:nvSpPr>
        <p:spPr>
          <a:xfrm>
            <a:off x="6312493" y="2971402"/>
            <a:ext cx="1566618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endParaRPr/>
          </a:p>
        </p:txBody>
      </p:sp>
      <p:sp>
        <p:nvSpPr>
          <p:cNvPr id="1436" name="Google Shape;1436;p5"/>
          <p:cNvSpPr txBox="1"/>
          <p:nvPr/>
        </p:nvSpPr>
        <p:spPr>
          <a:xfrm>
            <a:off x="50965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437" name="Google Shape;1437;p5"/>
          <p:cNvSpPr txBox="1"/>
          <p:nvPr/>
        </p:nvSpPr>
        <p:spPr>
          <a:xfrm>
            <a:off x="100495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24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5"/>
          <p:cNvSpPr txBox="1"/>
          <p:nvPr/>
        </p:nvSpPr>
        <p:spPr>
          <a:xfrm>
            <a:off x="150025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439" name="Google Shape;1439;p5"/>
          <p:cNvSpPr txBox="1"/>
          <p:nvPr/>
        </p:nvSpPr>
        <p:spPr>
          <a:xfrm>
            <a:off x="197650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440" name="Google Shape;1440;p5"/>
          <p:cNvSpPr txBox="1"/>
          <p:nvPr/>
        </p:nvSpPr>
        <p:spPr>
          <a:xfrm>
            <a:off x="247180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441" name="Google Shape;1441;p5"/>
          <p:cNvSpPr txBox="1"/>
          <p:nvPr/>
        </p:nvSpPr>
        <p:spPr>
          <a:xfrm>
            <a:off x="296710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442" name="Google Shape;1442;p5"/>
          <p:cNvSpPr txBox="1"/>
          <p:nvPr/>
        </p:nvSpPr>
        <p:spPr>
          <a:xfrm>
            <a:off x="391960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443" name="Google Shape;1443;p5"/>
          <p:cNvSpPr txBox="1"/>
          <p:nvPr/>
        </p:nvSpPr>
        <p:spPr>
          <a:xfrm>
            <a:off x="344335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cxnSp>
        <p:nvCxnSpPr>
          <p:cNvPr id="1444" name="Google Shape;1444;p5"/>
          <p:cNvCxnSpPr/>
          <p:nvPr/>
        </p:nvCxnSpPr>
        <p:spPr>
          <a:xfrm>
            <a:off x="5415301" y="4556299"/>
            <a:ext cx="7737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5" name="Google Shape;1445;p5"/>
          <p:cNvSpPr txBox="1"/>
          <p:nvPr/>
        </p:nvSpPr>
        <p:spPr>
          <a:xfrm>
            <a:off x="509654" y="36444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</p:txBody>
      </p:sp>
      <p:sp>
        <p:nvSpPr>
          <p:cNvPr id="1446" name="Google Shape;1446;p5"/>
          <p:cNvSpPr txBox="1"/>
          <p:nvPr/>
        </p:nvSpPr>
        <p:spPr>
          <a:xfrm>
            <a:off x="1004954" y="36444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447" name="Google Shape;1447;p5"/>
          <p:cNvSpPr txBox="1"/>
          <p:nvPr/>
        </p:nvSpPr>
        <p:spPr>
          <a:xfrm>
            <a:off x="1500254" y="36444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1448" name="Google Shape;1448;p5"/>
          <p:cNvSpPr txBox="1"/>
          <p:nvPr/>
        </p:nvSpPr>
        <p:spPr>
          <a:xfrm>
            <a:off x="1976504" y="36444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1449" name="Google Shape;1449;p5"/>
          <p:cNvSpPr txBox="1"/>
          <p:nvPr/>
        </p:nvSpPr>
        <p:spPr>
          <a:xfrm>
            <a:off x="2471804" y="36444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450" name="Google Shape;1450;p5"/>
          <p:cNvSpPr txBox="1"/>
          <p:nvPr/>
        </p:nvSpPr>
        <p:spPr>
          <a:xfrm>
            <a:off x="2967104" y="36444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451" name="Google Shape;1451;p5"/>
          <p:cNvSpPr txBox="1"/>
          <p:nvPr/>
        </p:nvSpPr>
        <p:spPr>
          <a:xfrm>
            <a:off x="3443354" y="36444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cxnSp>
        <p:nvCxnSpPr>
          <p:cNvPr id="1452" name="Google Shape;1452;p5"/>
          <p:cNvCxnSpPr/>
          <p:nvPr/>
        </p:nvCxnSpPr>
        <p:spPr>
          <a:xfrm>
            <a:off x="5075510" y="3900132"/>
            <a:ext cx="7737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3" name="Google Shape;1453;p5"/>
          <p:cNvSpPr txBox="1"/>
          <p:nvPr/>
        </p:nvSpPr>
        <p:spPr>
          <a:xfrm>
            <a:off x="6324369" y="3609893"/>
            <a:ext cx="1893970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endParaRPr/>
          </a:p>
        </p:txBody>
      </p:sp>
      <p:sp>
        <p:nvSpPr>
          <p:cNvPr id="1454" name="Google Shape;1454;p5"/>
          <p:cNvSpPr txBox="1"/>
          <p:nvPr/>
        </p:nvSpPr>
        <p:spPr>
          <a:xfrm>
            <a:off x="474482" y="912251"/>
            <a:ext cx="457235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455" name="Google Shape;1455;p5"/>
          <p:cNvSpPr txBox="1"/>
          <p:nvPr/>
        </p:nvSpPr>
        <p:spPr>
          <a:xfrm>
            <a:off x="2509904" y="303394"/>
            <a:ext cx="64012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JUMBLED WORDS </a:t>
            </a:r>
            <a:endParaRPr/>
          </a:p>
        </p:txBody>
      </p:sp>
      <p:sp>
        <p:nvSpPr>
          <p:cNvPr id="1456" name="Google Shape;1456;p5"/>
          <p:cNvSpPr txBox="1"/>
          <p:nvPr/>
        </p:nvSpPr>
        <p:spPr>
          <a:xfrm>
            <a:off x="6263598" y="4320885"/>
            <a:ext cx="2774794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POST OFFICE</a:t>
            </a:r>
            <a:endParaRPr/>
          </a:p>
        </p:txBody>
      </p:sp>
      <p:sp>
        <p:nvSpPr>
          <p:cNvPr id="1457" name="Google Shape;1457;p5"/>
          <p:cNvSpPr txBox="1"/>
          <p:nvPr/>
        </p:nvSpPr>
        <p:spPr>
          <a:xfrm>
            <a:off x="2509904" y="16251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458" name="Google Shape;1458;p5"/>
          <p:cNvSpPr txBox="1"/>
          <p:nvPr/>
        </p:nvSpPr>
        <p:spPr>
          <a:xfrm>
            <a:off x="2986154" y="16251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459" name="Google Shape;1459;p5"/>
          <p:cNvSpPr txBox="1"/>
          <p:nvPr/>
        </p:nvSpPr>
        <p:spPr>
          <a:xfrm>
            <a:off x="3481454" y="16251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460" name="Google Shape;1460;p5"/>
          <p:cNvSpPr txBox="1"/>
          <p:nvPr/>
        </p:nvSpPr>
        <p:spPr>
          <a:xfrm>
            <a:off x="1976504" y="30157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461" name="Google Shape;1461;p5"/>
          <p:cNvSpPr txBox="1"/>
          <p:nvPr/>
        </p:nvSpPr>
        <p:spPr>
          <a:xfrm>
            <a:off x="2471804" y="30157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462" name="Google Shape;1462;p5"/>
          <p:cNvSpPr txBox="1"/>
          <p:nvPr/>
        </p:nvSpPr>
        <p:spPr>
          <a:xfrm>
            <a:off x="2948054" y="30157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1463" name="Google Shape;1463;p5"/>
          <p:cNvSpPr txBox="1"/>
          <p:nvPr/>
        </p:nvSpPr>
        <p:spPr>
          <a:xfrm>
            <a:off x="3919604" y="364440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1464" name="Google Shape;1464;p5"/>
          <p:cNvSpPr txBox="1"/>
          <p:nvPr/>
        </p:nvSpPr>
        <p:spPr>
          <a:xfrm>
            <a:off x="439585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1465" name="Google Shape;1465;p5"/>
          <p:cNvSpPr txBox="1"/>
          <p:nvPr/>
        </p:nvSpPr>
        <p:spPr>
          <a:xfrm>
            <a:off x="4872104" y="4311150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466" name="Google Shape;1466;p5"/>
          <p:cNvSpPr txBox="1"/>
          <p:nvPr/>
        </p:nvSpPr>
        <p:spPr>
          <a:xfrm>
            <a:off x="1004953" y="1620444"/>
            <a:ext cx="422063" cy="461665"/>
          </a:xfrm>
          <a:prstGeom prst="rect">
            <a:avLst/>
          </a:prstGeom>
          <a:solidFill>
            <a:srgbClr val="E50D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24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6"/>
          <p:cNvSpPr txBox="1">
            <a:spLocks noGrp="1"/>
          </p:cNvSpPr>
          <p:nvPr>
            <p:ph type="title"/>
          </p:nvPr>
        </p:nvSpPr>
        <p:spPr>
          <a:xfrm>
            <a:off x="432077" y="334995"/>
            <a:ext cx="8105385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 smtClean="0"/>
              <a:t>A1</a:t>
            </a:r>
            <a:r>
              <a:rPr lang="en-US" dirty="0"/>
              <a:t>. Name </a:t>
            </a:r>
            <a:r>
              <a:rPr lang="en-US" dirty="0" smtClean="0"/>
              <a:t>the places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473" name="Google Shape;1473;p6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474" name="Google Shape;1474;p6" descr="04chodongxuan01vj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349" y="1047654"/>
            <a:ext cx="6910842" cy="362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7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  <p:sp>
        <p:nvSpPr>
          <p:cNvPr id="1480" name="Google Shape;1480;p7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endParaRPr/>
          </a:p>
        </p:txBody>
      </p:sp>
      <p:sp>
        <p:nvSpPr>
          <p:cNvPr id="1481" name="Google Shape;1481;p7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482" name="Google Shape;1482;p7" descr="Image:Trụ sở ngân hàng Nhà nước Việt Nam, Hà Nội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4785"/>
          <a:stretch/>
        </p:blipFill>
        <p:spPr>
          <a:xfrm>
            <a:off x="809061" y="370818"/>
            <a:ext cx="7239668" cy="443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8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  <p:sp>
        <p:nvSpPr>
          <p:cNvPr id="1488" name="Google Shape;1488;p8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endParaRPr/>
          </a:p>
        </p:txBody>
      </p:sp>
      <p:sp>
        <p:nvSpPr>
          <p:cNvPr id="1489" name="Google Shape;1489;p8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490" name="Google Shape;1490;p8" descr="Benh%20vien%20Xanh-p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230" y="348792"/>
            <a:ext cx="7361645" cy="444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endParaRPr/>
          </a:p>
        </p:txBody>
      </p:sp>
      <p:sp>
        <p:nvSpPr>
          <p:cNvPr id="1497" name="Google Shape;1497;p9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498" name="Google Shape;1498;p9" descr="Hanoi_buudien"/>
          <p:cNvPicPr preferRelativeResize="0"/>
          <p:nvPr/>
        </p:nvPicPr>
        <p:blipFill rotWithShape="1">
          <a:blip r:embed="rId3">
            <a:alphaModFix/>
          </a:blip>
          <a:srcRect b="29630"/>
          <a:stretch/>
        </p:blipFill>
        <p:spPr>
          <a:xfrm>
            <a:off x="903721" y="388980"/>
            <a:ext cx="7265589" cy="4409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0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/>
          </a:p>
        </p:txBody>
      </p:sp>
      <p:sp>
        <p:nvSpPr>
          <p:cNvPr id="1504" name="Google Shape;1504;p10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</a:pPr>
            <a:endParaRPr/>
          </a:p>
        </p:txBody>
      </p:sp>
      <p:sp>
        <p:nvSpPr>
          <p:cNvPr id="1505" name="Google Shape;1505;p10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1506" name="Google Shape;15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578" y="354901"/>
            <a:ext cx="7386635" cy="455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1103</Words>
  <Application>Microsoft Office PowerPoint</Application>
  <PresentationFormat>On-screen Show (16:9)</PresentationFormat>
  <Paragraphs>308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Quattrocento Sans</vt:lpstr>
      <vt:lpstr>Impact</vt:lpstr>
      <vt:lpstr>Raleway</vt:lpstr>
      <vt:lpstr>Gloria Hallelujah</vt:lpstr>
      <vt:lpstr>Jua</vt:lpstr>
      <vt:lpstr>Raleway SemiBold</vt:lpstr>
      <vt:lpstr>Times New Roman</vt:lpstr>
      <vt:lpstr>Quicksand Medium</vt:lpstr>
      <vt:lpstr>Arial</vt:lpstr>
      <vt:lpstr>Quicksand</vt:lpstr>
      <vt:lpstr>Nature Activities Binder by Slidesgo</vt:lpstr>
      <vt:lpstr>PowerPoint Presentation</vt:lpstr>
      <vt:lpstr>UNIT 8: PLACES</vt:lpstr>
      <vt:lpstr>PowerPoint Presentation</vt:lpstr>
      <vt:lpstr>PowerPoint Presentation</vt:lpstr>
      <vt:lpstr>A1. Name the places: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 Nga: Where is the bank?</vt:lpstr>
      <vt:lpstr>PowerPoint Presentation</vt:lpstr>
      <vt:lpstr>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THUAN TRAN</cp:lastModifiedBy>
  <cp:revision>15</cp:revision>
  <dcterms:modified xsi:type="dcterms:W3CDTF">2021-12-16T16:23:47Z</dcterms:modified>
</cp:coreProperties>
</file>